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3"/>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
      <p:font typeface="Roboto"/>
      <p:regular r:id="rId20"/>
      <p:bold r:id="rId21"/>
      <p:italic r:id="rId22"/>
      <p:boldItalic r:id="rId23"/>
    </p:embeddedFont>
    <p:embeddedFont>
      <p:font typeface="Montserrat"/>
      <p:regular r:id="rId24"/>
      <p:bold r:id="rId25"/>
      <p:italic r:id="rId26"/>
      <p:boldItalic r:id="rId27"/>
    </p:embeddedFont>
    <p:embeddedFont>
      <p:font typeface="Arvo"/>
      <p:regular r:id="rId28"/>
      <p:bold r:id="rId29"/>
      <p:italic r:id="rId30"/>
      <p:boldItalic r:id="rId31"/>
    </p:embeddedFont>
    <p:embeddedFont>
      <p:font typeface="Abel"/>
      <p:regular r:id="rId32"/>
    </p:embeddedFont>
    <p:embeddedFont>
      <p:font typeface="Proxima Nova Semibold"/>
      <p:regular r:id="rId33"/>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vo-boldItalic.fntdata"/><Relationship Id="rId30" Type="http://schemas.openxmlformats.org/officeDocument/2006/relationships/font" Target="fonts/Arvo-italic.fntdata"/><Relationship Id="rId33" Type="http://schemas.openxmlformats.org/officeDocument/2006/relationships/font" Target="fonts/ProximaNovaSemibold-regular.fntdata"/><Relationship Id="rId32" Type="http://schemas.openxmlformats.org/officeDocument/2006/relationships/font" Target="fonts/Abel-regular.fntdata"/><Relationship Id="rId35" Type="http://schemas.openxmlformats.org/officeDocument/2006/relationships/font" Target="fonts/ProximaNovaSemibold-boldItalic.fntdata"/><Relationship Id="rId34" Type="http://schemas.openxmlformats.org/officeDocument/2006/relationships/font" Target="fonts/ProximaNovaSemibold-bold.fnt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rvo-regular.fntdata"/><Relationship Id="rId27" Type="http://schemas.openxmlformats.org/officeDocument/2006/relationships/font" Target="fonts/Montserrat-boldItalic.fntdata"/><Relationship Id="rId29" Type="http://schemas.openxmlformats.org/officeDocument/2006/relationships/font" Target="fonts/Arv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19" Type="http://schemas.openxmlformats.org/officeDocument/2006/relationships/font" Target="fonts/ProximaNova-boldItalic.fntdata"/><Relationship Id="rId18" Type="http://schemas.openxmlformats.org/officeDocument/2006/relationships/font" Target="fonts/ProximaNo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2" name="Google Shape;32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g63dcba9d6f_1_1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63dcba9d6f_1_1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478c782f6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478c782f63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63272134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63272134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ga00e5518b3_2_3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6" name="Google Shape;3546;ga00e5518b3_2_3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478c782f63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478c782f63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ga00e5518b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8" name="Google Shape;3658;ga00e5518b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a00e5518b3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a00e5518b3_2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a00e5518b3_2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a00e5518b3_2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29564b9c5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29564b9c5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0"/>
            <a:ext cx="9153900" cy="5153100"/>
          </a:xfrm>
          <a:prstGeom prst="frame">
            <a:avLst>
              <a:gd fmla="val 724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2353" y="535425"/>
            <a:ext cx="5153100" cy="20526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1" name="Google Shape;11;p2"/>
          <p:cNvSpPr txBox="1"/>
          <p:nvPr>
            <p:ph idx="1" type="subTitle"/>
          </p:nvPr>
        </p:nvSpPr>
        <p:spPr>
          <a:xfrm>
            <a:off x="712350" y="2548775"/>
            <a:ext cx="51531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712350" y="1106125"/>
            <a:ext cx="77193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712350" y="3152225"/>
            <a:ext cx="77193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hasCustomPrompt="1" type="title"/>
          </p:nvPr>
        </p:nvSpPr>
        <p:spPr>
          <a:xfrm>
            <a:off x="3245550" y="1299975"/>
            <a:ext cx="1960800" cy="4704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44" name="Google Shape;44;p13"/>
          <p:cNvSpPr txBox="1"/>
          <p:nvPr>
            <p:ph idx="1" type="subTitle"/>
          </p:nvPr>
        </p:nvSpPr>
        <p:spPr>
          <a:xfrm>
            <a:off x="5206350" y="1264125"/>
            <a:ext cx="3225300" cy="330000"/>
          </a:xfrm>
          <a:prstGeom prst="rect">
            <a:avLst/>
          </a:prstGeom>
          <a:noFill/>
        </p:spPr>
        <p:txBody>
          <a:bodyPr anchorCtr="0" anchor="ctr" bIns="0" lIns="91425" spcFirstLastPara="1" rIns="91425" wrap="square" tIns="0">
            <a:noAutofit/>
          </a:bodyPr>
          <a:lstStyle>
            <a:lvl1pPr lvl="0">
              <a:lnSpc>
                <a:spcPct val="114000"/>
              </a:lnSpc>
              <a:spcBef>
                <a:spcPts val="0"/>
              </a:spcBef>
              <a:spcAft>
                <a:spcPts val="0"/>
              </a:spcAft>
              <a:buNone/>
              <a:defRPr sz="1700"/>
            </a:lvl1pPr>
            <a:lvl2pPr lvl="1">
              <a:lnSpc>
                <a:spcPct val="114000"/>
              </a:lnSpc>
              <a:spcBef>
                <a:spcPts val="0"/>
              </a:spcBef>
              <a:spcAft>
                <a:spcPts val="0"/>
              </a:spcAft>
              <a:buNone/>
              <a:defRPr sz="1700"/>
            </a:lvl2pPr>
            <a:lvl3pPr lvl="2">
              <a:lnSpc>
                <a:spcPct val="114000"/>
              </a:lnSpc>
              <a:spcBef>
                <a:spcPts val="0"/>
              </a:spcBef>
              <a:spcAft>
                <a:spcPts val="0"/>
              </a:spcAft>
              <a:buNone/>
              <a:defRPr sz="1700"/>
            </a:lvl3pPr>
            <a:lvl4pPr lvl="3">
              <a:lnSpc>
                <a:spcPct val="114000"/>
              </a:lnSpc>
              <a:spcBef>
                <a:spcPts val="0"/>
              </a:spcBef>
              <a:spcAft>
                <a:spcPts val="0"/>
              </a:spcAft>
              <a:buNone/>
              <a:defRPr sz="1700"/>
            </a:lvl4pPr>
            <a:lvl5pPr lvl="4">
              <a:lnSpc>
                <a:spcPct val="114000"/>
              </a:lnSpc>
              <a:spcBef>
                <a:spcPts val="0"/>
              </a:spcBef>
              <a:spcAft>
                <a:spcPts val="0"/>
              </a:spcAft>
              <a:buNone/>
              <a:defRPr sz="1700"/>
            </a:lvl5pPr>
            <a:lvl6pPr lvl="5">
              <a:lnSpc>
                <a:spcPct val="114000"/>
              </a:lnSpc>
              <a:spcBef>
                <a:spcPts val="0"/>
              </a:spcBef>
              <a:spcAft>
                <a:spcPts val="0"/>
              </a:spcAft>
              <a:buNone/>
              <a:defRPr sz="1700"/>
            </a:lvl6pPr>
            <a:lvl7pPr lvl="6">
              <a:lnSpc>
                <a:spcPct val="114000"/>
              </a:lnSpc>
              <a:spcBef>
                <a:spcPts val="0"/>
              </a:spcBef>
              <a:spcAft>
                <a:spcPts val="0"/>
              </a:spcAft>
              <a:buNone/>
              <a:defRPr sz="1700"/>
            </a:lvl7pPr>
            <a:lvl8pPr lvl="7">
              <a:lnSpc>
                <a:spcPct val="114000"/>
              </a:lnSpc>
              <a:spcBef>
                <a:spcPts val="0"/>
              </a:spcBef>
              <a:spcAft>
                <a:spcPts val="0"/>
              </a:spcAft>
              <a:buNone/>
              <a:defRPr sz="1700"/>
            </a:lvl8pPr>
            <a:lvl9pPr lvl="8">
              <a:lnSpc>
                <a:spcPct val="114000"/>
              </a:lnSpc>
              <a:spcBef>
                <a:spcPts val="0"/>
              </a:spcBef>
              <a:spcAft>
                <a:spcPts val="0"/>
              </a:spcAft>
              <a:buNone/>
              <a:defRPr sz="1700"/>
            </a:lvl9pPr>
          </a:lstStyle>
          <a:p/>
        </p:txBody>
      </p:sp>
      <p:sp>
        <p:nvSpPr>
          <p:cNvPr id="45" name="Google Shape;45;p13"/>
          <p:cNvSpPr txBox="1"/>
          <p:nvPr>
            <p:ph hasCustomPrompt="1" idx="2" type="title"/>
          </p:nvPr>
        </p:nvSpPr>
        <p:spPr>
          <a:xfrm>
            <a:off x="3245550" y="2223700"/>
            <a:ext cx="1960800" cy="4704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46" name="Google Shape;46;p13"/>
          <p:cNvSpPr txBox="1"/>
          <p:nvPr>
            <p:ph idx="3" type="subTitle"/>
          </p:nvPr>
        </p:nvSpPr>
        <p:spPr>
          <a:xfrm>
            <a:off x="5206350" y="2188475"/>
            <a:ext cx="3225300" cy="330000"/>
          </a:xfrm>
          <a:prstGeom prst="rect">
            <a:avLst/>
          </a:prstGeom>
          <a:noFill/>
        </p:spPr>
        <p:txBody>
          <a:bodyPr anchorCtr="0" anchor="ctr" bIns="0" lIns="91425" spcFirstLastPara="1" rIns="91425" wrap="square" tIns="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p:txBody>
      </p:sp>
      <p:sp>
        <p:nvSpPr>
          <p:cNvPr id="47" name="Google Shape;47;p13"/>
          <p:cNvSpPr txBox="1"/>
          <p:nvPr>
            <p:ph hasCustomPrompt="1" idx="4" type="title"/>
          </p:nvPr>
        </p:nvSpPr>
        <p:spPr>
          <a:xfrm>
            <a:off x="3245550" y="3147450"/>
            <a:ext cx="1960800" cy="4704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48" name="Google Shape;48;p13"/>
          <p:cNvSpPr txBox="1"/>
          <p:nvPr>
            <p:ph idx="5" type="subTitle"/>
          </p:nvPr>
        </p:nvSpPr>
        <p:spPr>
          <a:xfrm>
            <a:off x="5206350" y="3112825"/>
            <a:ext cx="3225300" cy="330000"/>
          </a:xfrm>
          <a:prstGeom prst="rect">
            <a:avLst/>
          </a:prstGeom>
          <a:noFill/>
        </p:spPr>
        <p:txBody>
          <a:bodyPr anchorCtr="0" anchor="ctr" bIns="0" lIns="91425" spcFirstLastPara="1" rIns="91425" wrap="square" tIns="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p:txBody>
      </p:sp>
      <p:sp>
        <p:nvSpPr>
          <p:cNvPr id="49" name="Google Shape;49;p13"/>
          <p:cNvSpPr txBox="1"/>
          <p:nvPr>
            <p:ph hasCustomPrompt="1" idx="6" type="title"/>
          </p:nvPr>
        </p:nvSpPr>
        <p:spPr>
          <a:xfrm>
            <a:off x="3245550" y="4071200"/>
            <a:ext cx="1960800" cy="4704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50" name="Google Shape;50;p13"/>
          <p:cNvSpPr txBox="1"/>
          <p:nvPr>
            <p:ph idx="7" type="subTitle"/>
          </p:nvPr>
        </p:nvSpPr>
        <p:spPr>
          <a:xfrm>
            <a:off x="5206350" y="4037175"/>
            <a:ext cx="3225300" cy="330000"/>
          </a:xfrm>
          <a:prstGeom prst="rect">
            <a:avLst/>
          </a:prstGeom>
          <a:noFill/>
        </p:spPr>
        <p:txBody>
          <a:bodyPr anchorCtr="0" anchor="ctr" bIns="0" lIns="91425" spcFirstLastPara="1" rIns="91425" wrap="square" tIns="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p:txBody>
      </p:sp>
      <p:sp>
        <p:nvSpPr>
          <p:cNvPr id="51" name="Google Shape;51;p13"/>
          <p:cNvSpPr txBox="1"/>
          <p:nvPr>
            <p:ph idx="8" type="subTitle"/>
          </p:nvPr>
        </p:nvSpPr>
        <p:spPr>
          <a:xfrm>
            <a:off x="5206350" y="1594125"/>
            <a:ext cx="3225300" cy="240900"/>
          </a:xfrm>
          <a:prstGeom prst="rect">
            <a:avLst/>
          </a:prstGeom>
        </p:spPr>
        <p:txBody>
          <a:bodyPr anchorCtr="0" anchor="t" bIns="0" lIns="91425" spcFirstLastPara="1" rIns="91425" wrap="square" tIns="0">
            <a:noAutofit/>
          </a:bodyPr>
          <a:lstStyle>
            <a:lvl1pPr lvl="0">
              <a:lnSpc>
                <a:spcPct val="114000"/>
              </a:lnSpc>
              <a:spcBef>
                <a:spcPts val="0"/>
              </a:spcBef>
              <a:spcAft>
                <a:spcPts val="0"/>
              </a:spcAft>
              <a:buNone/>
              <a:defRPr sz="1300"/>
            </a:lvl1pPr>
            <a:lvl2pPr lvl="1">
              <a:lnSpc>
                <a:spcPct val="114000"/>
              </a:lnSpc>
              <a:spcBef>
                <a:spcPts val="0"/>
              </a:spcBef>
              <a:spcAft>
                <a:spcPts val="0"/>
              </a:spcAft>
              <a:buNone/>
              <a:defRPr sz="1300"/>
            </a:lvl2pPr>
            <a:lvl3pPr lvl="2">
              <a:lnSpc>
                <a:spcPct val="114000"/>
              </a:lnSpc>
              <a:spcBef>
                <a:spcPts val="0"/>
              </a:spcBef>
              <a:spcAft>
                <a:spcPts val="0"/>
              </a:spcAft>
              <a:buNone/>
              <a:defRPr sz="1300"/>
            </a:lvl3pPr>
            <a:lvl4pPr lvl="3">
              <a:lnSpc>
                <a:spcPct val="114000"/>
              </a:lnSpc>
              <a:spcBef>
                <a:spcPts val="0"/>
              </a:spcBef>
              <a:spcAft>
                <a:spcPts val="0"/>
              </a:spcAft>
              <a:buNone/>
              <a:defRPr sz="1300"/>
            </a:lvl4pPr>
            <a:lvl5pPr lvl="4">
              <a:lnSpc>
                <a:spcPct val="114000"/>
              </a:lnSpc>
              <a:spcBef>
                <a:spcPts val="0"/>
              </a:spcBef>
              <a:spcAft>
                <a:spcPts val="0"/>
              </a:spcAft>
              <a:buNone/>
              <a:defRPr sz="1300"/>
            </a:lvl5pPr>
            <a:lvl6pPr lvl="5">
              <a:lnSpc>
                <a:spcPct val="114000"/>
              </a:lnSpc>
              <a:spcBef>
                <a:spcPts val="0"/>
              </a:spcBef>
              <a:spcAft>
                <a:spcPts val="0"/>
              </a:spcAft>
              <a:buNone/>
              <a:defRPr sz="1300"/>
            </a:lvl6pPr>
            <a:lvl7pPr lvl="6">
              <a:lnSpc>
                <a:spcPct val="114000"/>
              </a:lnSpc>
              <a:spcBef>
                <a:spcPts val="0"/>
              </a:spcBef>
              <a:spcAft>
                <a:spcPts val="0"/>
              </a:spcAft>
              <a:buNone/>
              <a:defRPr sz="1300"/>
            </a:lvl7pPr>
            <a:lvl8pPr lvl="7">
              <a:lnSpc>
                <a:spcPct val="114000"/>
              </a:lnSpc>
              <a:spcBef>
                <a:spcPts val="0"/>
              </a:spcBef>
              <a:spcAft>
                <a:spcPts val="0"/>
              </a:spcAft>
              <a:buNone/>
              <a:defRPr sz="1300"/>
            </a:lvl8pPr>
            <a:lvl9pPr lvl="8">
              <a:lnSpc>
                <a:spcPct val="114000"/>
              </a:lnSpc>
              <a:spcBef>
                <a:spcPts val="0"/>
              </a:spcBef>
              <a:spcAft>
                <a:spcPts val="0"/>
              </a:spcAft>
              <a:buNone/>
              <a:defRPr sz="1300"/>
            </a:lvl9pPr>
          </a:lstStyle>
          <a:p/>
        </p:txBody>
      </p:sp>
      <p:sp>
        <p:nvSpPr>
          <p:cNvPr id="52" name="Google Shape;52;p13"/>
          <p:cNvSpPr txBox="1"/>
          <p:nvPr>
            <p:ph idx="9" type="subTitle"/>
          </p:nvPr>
        </p:nvSpPr>
        <p:spPr>
          <a:xfrm>
            <a:off x="5206350" y="2518475"/>
            <a:ext cx="3225300" cy="240900"/>
          </a:xfrm>
          <a:prstGeom prst="rect">
            <a:avLst/>
          </a:prstGeom>
        </p:spPr>
        <p:txBody>
          <a:bodyPr anchorCtr="0" anchor="t" bIns="0" lIns="91425" spcFirstLastPara="1" rIns="91425" wrap="square" tIns="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p:txBody>
      </p:sp>
      <p:sp>
        <p:nvSpPr>
          <p:cNvPr id="53" name="Google Shape;53;p13"/>
          <p:cNvSpPr txBox="1"/>
          <p:nvPr>
            <p:ph idx="13" type="subTitle"/>
          </p:nvPr>
        </p:nvSpPr>
        <p:spPr>
          <a:xfrm>
            <a:off x="5206350" y="3442825"/>
            <a:ext cx="3225300" cy="240900"/>
          </a:xfrm>
          <a:prstGeom prst="rect">
            <a:avLst/>
          </a:prstGeom>
        </p:spPr>
        <p:txBody>
          <a:bodyPr anchorCtr="0" anchor="t" bIns="0" lIns="91425" spcFirstLastPara="1" rIns="91425" wrap="square" tIns="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p:txBody>
      </p:sp>
      <p:sp>
        <p:nvSpPr>
          <p:cNvPr id="54" name="Google Shape;54;p13"/>
          <p:cNvSpPr txBox="1"/>
          <p:nvPr>
            <p:ph idx="14" type="subTitle"/>
          </p:nvPr>
        </p:nvSpPr>
        <p:spPr>
          <a:xfrm>
            <a:off x="5206350" y="4367175"/>
            <a:ext cx="3225300" cy="240900"/>
          </a:xfrm>
          <a:prstGeom prst="rect">
            <a:avLst/>
          </a:prstGeom>
        </p:spPr>
        <p:txBody>
          <a:bodyPr anchorCtr="0" anchor="t" bIns="0" lIns="91425" spcFirstLastPara="1" rIns="91425" wrap="square" tIns="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p:txBody>
      </p:sp>
      <p:sp>
        <p:nvSpPr>
          <p:cNvPr id="55" name="Google Shape;55;p13"/>
          <p:cNvSpPr txBox="1"/>
          <p:nvPr>
            <p:ph idx="15"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1">
    <p:spTree>
      <p:nvGrpSpPr>
        <p:cNvPr id="56" name="Shape 56"/>
        <p:cNvGrpSpPr/>
        <p:nvPr/>
      </p:nvGrpSpPr>
      <p:grpSpPr>
        <a:xfrm>
          <a:off x="0" y="0"/>
          <a:ext cx="0" cy="0"/>
          <a:chOff x="0" y="0"/>
          <a:chExt cx="0" cy="0"/>
        </a:xfrm>
      </p:grpSpPr>
      <p:sp>
        <p:nvSpPr>
          <p:cNvPr id="57" name="Google Shape;57;p14"/>
          <p:cNvSpPr txBox="1"/>
          <p:nvPr>
            <p:ph type="title"/>
          </p:nvPr>
        </p:nvSpPr>
        <p:spPr>
          <a:xfrm>
            <a:off x="2286000" y="1730925"/>
            <a:ext cx="4572000" cy="482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58" name="Google Shape;58;p14"/>
          <p:cNvSpPr txBox="1"/>
          <p:nvPr>
            <p:ph idx="1" type="body"/>
          </p:nvPr>
        </p:nvSpPr>
        <p:spPr>
          <a:xfrm>
            <a:off x="2286000" y="2213325"/>
            <a:ext cx="4572000" cy="9072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59" name="Google Shape;59;p14"/>
          <p:cNvSpPr/>
          <p:nvPr/>
        </p:nvSpPr>
        <p:spPr>
          <a:xfrm rot="2700000">
            <a:off x="1298679" y="4364599"/>
            <a:ext cx="2866264" cy="2414041"/>
          </a:xfrm>
          <a:custGeom>
            <a:rect b="b" l="l" r="r" t="t"/>
            <a:pathLst>
              <a:path extrusionOk="0" h="82037" w="97405">
                <a:moveTo>
                  <a:pt x="47639" y="0"/>
                </a:moveTo>
                <a:lnTo>
                  <a:pt x="32469" y="10950"/>
                </a:lnTo>
                <a:lnTo>
                  <a:pt x="19936" y="22855"/>
                </a:lnTo>
                <a:lnTo>
                  <a:pt x="1" y="39872"/>
                </a:lnTo>
                <a:lnTo>
                  <a:pt x="3315" y="51745"/>
                </a:lnTo>
                <a:lnTo>
                  <a:pt x="43401" y="82036"/>
                </a:lnTo>
                <a:lnTo>
                  <a:pt x="92111" y="61062"/>
                </a:lnTo>
                <a:lnTo>
                  <a:pt x="97405" y="21420"/>
                </a:lnTo>
                <a:lnTo>
                  <a:pt x="78821" y="594"/>
                </a:lnTo>
                <a:lnTo>
                  <a:pt x="47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521632" y="3857977"/>
            <a:ext cx="3801280" cy="1960600"/>
            <a:chOff x="2411875" y="3496450"/>
            <a:chExt cx="1948675" cy="1005075"/>
          </a:xfrm>
        </p:grpSpPr>
        <p:sp>
          <p:nvSpPr>
            <p:cNvPr id="61" name="Google Shape;61;p14"/>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4"/>
          <p:cNvSpPr/>
          <p:nvPr/>
        </p:nvSpPr>
        <p:spPr>
          <a:xfrm>
            <a:off x="4335876" y="-1405975"/>
            <a:ext cx="2763165" cy="2478508"/>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1_1_1_1">
    <p:spTree>
      <p:nvGrpSpPr>
        <p:cNvPr id="77" name="Shape 77"/>
        <p:cNvGrpSpPr/>
        <p:nvPr/>
      </p:nvGrpSpPr>
      <p:grpSpPr>
        <a:xfrm>
          <a:off x="0" y="0"/>
          <a:ext cx="0" cy="0"/>
          <a:chOff x="0" y="0"/>
          <a:chExt cx="0" cy="0"/>
        </a:xfrm>
      </p:grpSpPr>
      <p:sp>
        <p:nvSpPr>
          <p:cNvPr id="78" name="Google Shape;78;p15"/>
          <p:cNvSpPr txBox="1"/>
          <p:nvPr>
            <p:ph type="title"/>
          </p:nvPr>
        </p:nvSpPr>
        <p:spPr>
          <a:xfrm>
            <a:off x="2286000" y="2099125"/>
            <a:ext cx="45720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79" name="Google Shape;79;p15"/>
          <p:cNvSpPr txBox="1"/>
          <p:nvPr>
            <p:ph idx="1" type="body"/>
          </p:nvPr>
        </p:nvSpPr>
        <p:spPr>
          <a:xfrm>
            <a:off x="2286000" y="2581525"/>
            <a:ext cx="4572000" cy="907200"/>
          </a:xfrm>
          <a:prstGeom prst="rect">
            <a:avLst/>
          </a:prstGeom>
        </p:spPr>
        <p:txBody>
          <a:bodyPr anchorCtr="0" anchor="ctr" bIns="91425" lIns="91425" spcFirstLastPara="1" rIns="91425" wrap="square" tIns="91425">
            <a:noAutofit/>
          </a:bodyPr>
          <a:lstStyle>
            <a:lvl1pPr indent="-330200" lvl="0" marL="457200" rtl="0" algn="ctr">
              <a:lnSpc>
                <a:spcPct val="100000"/>
              </a:lnSpc>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80" name="Google Shape;80;p15"/>
          <p:cNvSpPr/>
          <p:nvPr/>
        </p:nvSpPr>
        <p:spPr>
          <a:xfrm flipH="1" rot="7831263">
            <a:off x="4805905" y="4537118"/>
            <a:ext cx="2866408" cy="2414163"/>
          </a:xfrm>
          <a:custGeom>
            <a:rect b="b" l="l" r="r" t="t"/>
            <a:pathLst>
              <a:path extrusionOk="0" h="82037" w="97405">
                <a:moveTo>
                  <a:pt x="47639" y="0"/>
                </a:moveTo>
                <a:lnTo>
                  <a:pt x="32469" y="10950"/>
                </a:lnTo>
                <a:lnTo>
                  <a:pt x="19936" y="22855"/>
                </a:lnTo>
                <a:lnTo>
                  <a:pt x="1" y="39872"/>
                </a:lnTo>
                <a:lnTo>
                  <a:pt x="3315" y="51745"/>
                </a:lnTo>
                <a:lnTo>
                  <a:pt x="43401" y="82036"/>
                </a:lnTo>
                <a:lnTo>
                  <a:pt x="92111" y="61062"/>
                </a:lnTo>
                <a:lnTo>
                  <a:pt x="97405" y="21420"/>
                </a:lnTo>
                <a:lnTo>
                  <a:pt x="78821" y="594"/>
                </a:lnTo>
                <a:lnTo>
                  <a:pt x="47639"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5"/>
          <p:cNvGrpSpPr/>
          <p:nvPr/>
        </p:nvGrpSpPr>
        <p:grpSpPr>
          <a:xfrm flipH="1" rot="10800000">
            <a:off x="2585087" y="-918802"/>
            <a:ext cx="3801280" cy="1960600"/>
            <a:chOff x="2411875" y="3496450"/>
            <a:chExt cx="1948675" cy="1005075"/>
          </a:xfrm>
        </p:grpSpPr>
        <p:sp>
          <p:nvSpPr>
            <p:cNvPr id="82" name="Google Shape;82;p15"/>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5"/>
          <p:cNvSpPr/>
          <p:nvPr/>
        </p:nvSpPr>
        <p:spPr>
          <a:xfrm flipH="1" rot="-9014469">
            <a:off x="1450526" y="4422415"/>
            <a:ext cx="2763152" cy="2478496"/>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5"/>
          <p:cNvGrpSpPr/>
          <p:nvPr/>
        </p:nvGrpSpPr>
        <p:grpSpPr>
          <a:xfrm>
            <a:off x="-813067" y="559667"/>
            <a:ext cx="3050291" cy="2854352"/>
            <a:chOff x="-813067" y="375329"/>
            <a:chExt cx="3050291" cy="2854352"/>
          </a:xfrm>
        </p:grpSpPr>
        <p:sp>
          <p:nvSpPr>
            <p:cNvPr id="99" name="Google Shape;99;p15"/>
            <p:cNvSpPr/>
            <p:nvPr/>
          </p:nvSpPr>
          <p:spPr>
            <a:xfrm rot="4135959">
              <a:off x="343563" y="522219"/>
              <a:ext cx="1111464" cy="2439376"/>
            </a:xfrm>
            <a:custGeom>
              <a:rect b="b" l="l" r="r" t="t"/>
              <a:pathLst>
                <a:path extrusionOk="0" h="128715" w="58647">
                  <a:moveTo>
                    <a:pt x="25828" y="0"/>
                  </a:moveTo>
                  <a:cubicBezTo>
                    <a:pt x="24366" y="0"/>
                    <a:pt x="22662" y="684"/>
                    <a:pt x="22469" y="1971"/>
                  </a:cubicBezTo>
                  <a:cubicBezTo>
                    <a:pt x="22222" y="3864"/>
                    <a:pt x="25020" y="20448"/>
                    <a:pt x="24485" y="22793"/>
                  </a:cubicBezTo>
                  <a:lnTo>
                    <a:pt x="24485" y="22917"/>
                  </a:lnTo>
                  <a:cubicBezTo>
                    <a:pt x="24467" y="22975"/>
                    <a:pt x="24435" y="23002"/>
                    <a:pt x="24392" y="23002"/>
                  </a:cubicBezTo>
                  <a:cubicBezTo>
                    <a:pt x="23290" y="23002"/>
                    <a:pt x="14520" y="5072"/>
                    <a:pt x="13292" y="4399"/>
                  </a:cubicBezTo>
                  <a:cubicBezTo>
                    <a:pt x="12963" y="4235"/>
                    <a:pt x="12634" y="4111"/>
                    <a:pt x="12305" y="4070"/>
                  </a:cubicBezTo>
                  <a:cubicBezTo>
                    <a:pt x="12158" y="4048"/>
                    <a:pt x="12011" y="4037"/>
                    <a:pt x="11865" y="4037"/>
                  </a:cubicBezTo>
                  <a:cubicBezTo>
                    <a:pt x="10123" y="4037"/>
                    <a:pt x="8474" y="5552"/>
                    <a:pt x="8437" y="7033"/>
                  </a:cubicBezTo>
                  <a:cubicBezTo>
                    <a:pt x="8395" y="8843"/>
                    <a:pt x="20000" y="25468"/>
                    <a:pt x="18765" y="26867"/>
                  </a:cubicBezTo>
                  <a:cubicBezTo>
                    <a:pt x="18591" y="27064"/>
                    <a:pt x="18341" y="27154"/>
                    <a:pt x="18031" y="27154"/>
                  </a:cubicBezTo>
                  <a:cubicBezTo>
                    <a:pt x="14834" y="27154"/>
                    <a:pt x="5145" y="17639"/>
                    <a:pt x="3457" y="17526"/>
                  </a:cubicBezTo>
                  <a:lnTo>
                    <a:pt x="2922" y="17526"/>
                  </a:lnTo>
                  <a:cubicBezTo>
                    <a:pt x="1317" y="17650"/>
                    <a:pt x="1" y="18843"/>
                    <a:pt x="618" y="20612"/>
                  </a:cubicBezTo>
                  <a:cubicBezTo>
                    <a:pt x="1276" y="22505"/>
                    <a:pt x="12675" y="31229"/>
                    <a:pt x="15226" y="34274"/>
                  </a:cubicBezTo>
                  <a:cubicBezTo>
                    <a:pt x="16296" y="35427"/>
                    <a:pt x="17037" y="36908"/>
                    <a:pt x="17325" y="38472"/>
                  </a:cubicBezTo>
                  <a:cubicBezTo>
                    <a:pt x="18642" y="45838"/>
                    <a:pt x="19671" y="47936"/>
                    <a:pt x="22551" y="53204"/>
                  </a:cubicBezTo>
                  <a:lnTo>
                    <a:pt x="18765" y="128715"/>
                  </a:lnTo>
                  <a:lnTo>
                    <a:pt x="48600" y="128097"/>
                  </a:lnTo>
                  <a:cubicBezTo>
                    <a:pt x="48600" y="128097"/>
                    <a:pt x="45678" y="83531"/>
                    <a:pt x="40164" y="52051"/>
                  </a:cubicBezTo>
                  <a:cubicBezTo>
                    <a:pt x="40164" y="52051"/>
                    <a:pt x="46048" y="46455"/>
                    <a:pt x="48764" y="42381"/>
                  </a:cubicBezTo>
                  <a:cubicBezTo>
                    <a:pt x="51439" y="38307"/>
                    <a:pt x="56459" y="32176"/>
                    <a:pt x="57694" y="30447"/>
                  </a:cubicBezTo>
                  <a:cubicBezTo>
                    <a:pt x="58647" y="29067"/>
                    <a:pt x="56844" y="26900"/>
                    <a:pt x="54382" y="26900"/>
                  </a:cubicBezTo>
                  <a:cubicBezTo>
                    <a:pt x="53761" y="26900"/>
                    <a:pt x="53098" y="27038"/>
                    <a:pt x="52427" y="27361"/>
                  </a:cubicBezTo>
                  <a:cubicBezTo>
                    <a:pt x="49875" y="28596"/>
                    <a:pt x="45842" y="33369"/>
                    <a:pt x="43744" y="35015"/>
                  </a:cubicBezTo>
                  <a:cubicBezTo>
                    <a:pt x="43538" y="35180"/>
                    <a:pt x="43291" y="35344"/>
                    <a:pt x="43044" y="35468"/>
                  </a:cubicBezTo>
                  <a:cubicBezTo>
                    <a:pt x="42962" y="35509"/>
                    <a:pt x="42838" y="35550"/>
                    <a:pt x="42715" y="35591"/>
                  </a:cubicBezTo>
                  <a:cubicBezTo>
                    <a:pt x="42633" y="35591"/>
                    <a:pt x="42550" y="35591"/>
                    <a:pt x="42509" y="35550"/>
                  </a:cubicBezTo>
                  <a:cubicBezTo>
                    <a:pt x="39670" y="33904"/>
                    <a:pt x="39793" y="29295"/>
                    <a:pt x="40246" y="24316"/>
                  </a:cubicBezTo>
                  <a:cubicBezTo>
                    <a:pt x="40657" y="20119"/>
                    <a:pt x="42345" y="10942"/>
                    <a:pt x="41933" y="7115"/>
                  </a:cubicBezTo>
                  <a:cubicBezTo>
                    <a:pt x="41892" y="6580"/>
                    <a:pt x="41769" y="6086"/>
                    <a:pt x="41480" y="5675"/>
                  </a:cubicBezTo>
                  <a:cubicBezTo>
                    <a:pt x="41006" y="5093"/>
                    <a:pt x="40359" y="4800"/>
                    <a:pt x="39687" y="4800"/>
                  </a:cubicBezTo>
                  <a:cubicBezTo>
                    <a:pt x="38317" y="4800"/>
                    <a:pt x="36846" y="6016"/>
                    <a:pt x="36542" y="8473"/>
                  </a:cubicBezTo>
                  <a:cubicBezTo>
                    <a:pt x="36172" y="11436"/>
                    <a:pt x="35472" y="17197"/>
                    <a:pt x="34526" y="20448"/>
                  </a:cubicBezTo>
                  <a:cubicBezTo>
                    <a:pt x="34526" y="20448"/>
                    <a:pt x="34526" y="20448"/>
                    <a:pt x="34526" y="20489"/>
                  </a:cubicBezTo>
                  <a:cubicBezTo>
                    <a:pt x="34197" y="21682"/>
                    <a:pt x="33826" y="22505"/>
                    <a:pt x="33456" y="22752"/>
                  </a:cubicBezTo>
                  <a:cubicBezTo>
                    <a:pt x="33023" y="22993"/>
                    <a:pt x="32597" y="23100"/>
                    <a:pt x="32206" y="23100"/>
                  </a:cubicBezTo>
                  <a:cubicBezTo>
                    <a:pt x="31262" y="23100"/>
                    <a:pt x="30527" y="22474"/>
                    <a:pt x="30411" y="21600"/>
                  </a:cubicBezTo>
                  <a:cubicBezTo>
                    <a:pt x="30205" y="20366"/>
                    <a:pt x="28724" y="1560"/>
                    <a:pt x="27613" y="531"/>
                  </a:cubicBezTo>
                  <a:cubicBezTo>
                    <a:pt x="27448" y="366"/>
                    <a:pt x="27201" y="243"/>
                    <a:pt x="26954" y="161"/>
                  </a:cubicBezTo>
                  <a:cubicBezTo>
                    <a:pt x="26623" y="53"/>
                    <a:pt x="26235" y="0"/>
                    <a:pt x="25828" y="0"/>
                  </a:cubicBezTo>
                  <a:close/>
                </a:path>
              </a:pathLst>
            </a:custGeom>
            <a:solidFill>
              <a:srgbClr val="F5C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4135959">
              <a:off x="1504391" y="1789643"/>
              <a:ext cx="12489" cy="7808"/>
            </a:xfrm>
            <a:custGeom>
              <a:rect b="b" l="l" r="r" t="t"/>
              <a:pathLst>
                <a:path extrusionOk="0" h="412" w="659">
                  <a:moveTo>
                    <a:pt x="659" y="0"/>
                  </a:moveTo>
                  <a:lnTo>
                    <a:pt x="659" y="0"/>
                  </a:lnTo>
                  <a:cubicBezTo>
                    <a:pt x="453" y="165"/>
                    <a:pt x="206" y="288"/>
                    <a:pt x="1" y="412"/>
                  </a:cubicBezTo>
                  <a:cubicBezTo>
                    <a:pt x="247" y="329"/>
                    <a:pt x="453" y="165"/>
                    <a:pt x="659"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4135959">
              <a:off x="203242" y="263805"/>
              <a:ext cx="823625" cy="2181253"/>
            </a:xfrm>
            <a:custGeom>
              <a:rect b="b" l="l" r="r" t="t"/>
              <a:pathLst>
                <a:path extrusionOk="0" h="115095" w="43459">
                  <a:moveTo>
                    <a:pt x="16912" y="0"/>
                  </a:moveTo>
                  <a:cubicBezTo>
                    <a:pt x="15763" y="0"/>
                    <a:pt x="14588" y="589"/>
                    <a:pt x="14402" y="2425"/>
                  </a:cubicBezTo>
                  <a:cubicBezTo>
                    <a:pt x="14196" y="4112"/>
                    <a:pt x="16006" y="21889"/>
                    <a:pt x="15142" y="22301"/>
                  </a:cubicBezTo>
                  <a:cubicBezTo>
                    <a:pt x="15127" y="22278"/>
                    <a:pt x="15106" y="22271"/>
                    <a:pt x="15079" y="22271"/>
                  </a:cubicBezTo>
                  <a:cubicBezTo>
                    <a:pt x="15025" y="22271"/>
                    <a:pt x="14951" y="22303"/>
                    <a:pt x="14873" y="22303"/>
                  </a:cubicBezTo>
                  <a:cubicBezTo>
                    <a:pt x="14779" y="22303"/>
                    <a:pt x="14681" y="22257"/>
                    <a:pt x="14607" y="22054"/>
                  </a:cubicBezTo>
                  <a:cubicBezTo>
                    <a:pt x="13373" y="18638"/>
                    <a:pt x="10492" y="7322"/>
                    <a:pt x="9916" y="6334"/>
                  </a:cubicBezTo>
                  <a:cubicBezTo>
                    <a:pt x="9520" y="5615"/>
                    <a:pt x="9030" y="5241"/>
                    <a:pt x="8418" y="5241"/>
                  </a:cubicBezTo>
                  <a:cubicBezTo>
                    <a:pt x="8330" y="5241"/>
                    <a:pt x="8240" y="5249"/>
                    <a:pt x="8147" y="5265"/>
                  </a:cubicBezTo>
                  <a:cubicBezTo>
                    <a:pt x="6460" y="5594"/>
                    <a:pt x="5719" y="6417"/>
                    <a:pt x="5637" y="7816"/>
                  </a:cubicBezTo>
                  <a:cubicBezTo>
                    <a:pt x="5554" y="9215"/>
                    <a:pt x="8558" y="20449"/>
                    <a:pt x="8887" y="23988"/>
                  </a:cubicBezTo>
                  <a:cubicBezTo>
                    <a:pt x="8887" y="24441"/>
                    <a:pt x="8682" y="24852"/>
                    <a:pt x="8311" y="25099"/>
                  </a:cubicBezTo>
                  <a:cubicBezTo>
                    <a:pt x="8308" y="25101"/>
                    <a:pt x="8304" y="25102"/>
                    <a:pt x="8299" y="25102"/>
                  </a:cubicBezTo>
                  <a:cubicBezTo>
                    <a:pt x="7848" y="25102"/>
                    <a:pt x="5048" y="14187"/>
                    <a:pt x="3661" y="13371"/>
                  </a:cubicBezTo>
                  <a:cubicBezTo>
                    <a:pt x="3053" y="13005"/>
                    <a:pt x="2541" y="12846"/>
                    <a:pt x="2114" y="12846"/>
                  </a:cubicBezTo>
                  <a:cubicBezTo>
                    <a:pt x="148" y="12846"/>
                    <a:pt x="0" y="16224"/>
                    <a:pt x="575" y="18186"/>
                  </a:cubicBezTo>
                  <a:cubicBezTo>
                    <a:pt x="1110" y="19873"/>
                    <a:pt x="5019" y="34646"/>
                    <a:pt x="5348" y="37033"/>
                  </a:cubicBezTo>
                  <a:cubicBezTo>
                    <a:pt x="6377" y="43534"/>
                    <a:pt x="8270" y="45180"/>
                    <a:pt x="11110" y="48431"/>
                  </a:cubicBezTo>
                  <a:lnTo>
                    <a:pt x="6171" y="115013"/>
                  </a:lnTo>
                  <a:lnTo>
                    <a:pt x="32508" y="115095"/>
                  </a:lnTo>
                  <a:cubicBezTo>
                    <a:pt x="32508" y="115095"/>
                    <a:pt x="30862" y="75673"/>
                    <a:pt x="26706" y="47773"/>
                  </a:cubicBezTo>
                  <a:cubicBezTo>
                    <a:pt x="26706" y="47773"/>
                    <a:pt x="32014" y="42958"/>
                    <a:pt x="34483" y="39419"/>
                  </a:cubicBezTo>
                  <a:cubicBezTo>
                    <a:pt x="36952" y="35880"/>
                    <a:pt x="41479" y="30613"/>
                    <a:pt x="42590" y="29091"/>
                  </a:cubicBezTo>
                  <a:cubicBezTo>
                    <a:pt x="43459" y="27888"/>
                    <a:pt x="41858" y="25897"/>
                    <a:pt x="39683" y="25897"/>
                  </a:cubicBezTo>
                  <a:cubicBezTo>
                    <a:pt x="39179" y="25897"/>
                    <a:pt x="38646" y="26004"/>
                    <a:pt x="38104" y="26251"/>
                  </a:cubicBezTo>
                  <a:cubicBezTo>
                    <a:pt x="35800" y="27280"/>
                    <a:pt x="32138" y="31395"/>
                    <a:pt x="30245" y="32835"/>
                  </a:cubicBezTo>
                  <a:cubicBezTo>
                    <a:pt x="30039" y="32959"/>
                    <a:pt x="29833" y="33082"/>
                    <a:pt x="29627" y="33206"/>
                  </a:cubicBezTo>
                  <a:cubicBezTo>
                    <a:pt x="29579" y="33218"/>
                    <a:pt x="29531" y="33223"/>
                    <a:pt x="29484" y="33223"/>
                  </a:cubicBezTo>
                  <a:cubicBezTo>
                    <a:pt x="29370" y="33223"/>
                    <a:pt x="29262" y="33194"/>
                    <a:pt x="29175" y="33165"/>
                  </a:cubicBezTo>
                  <a:cubicBezTo>
                    <a:pt x="26706" y="31642"/>
                    <a:pt x="27282" y="27609"/>
                    <a:pt x="27776" y="23247"/>
                  </a:cubicBezTo>
                  <a:cubicBezTo>
                    <a:pt x="28228" y="19503"/>
                    <a:pt x="29545" y="11519"/>
                    <a:pt x="29216" y="8145"/>
                  </a:cubicBezTo>
                  <a:cubicBezTo>
                    <a:pt x="29216" y="7692"/>
                    <a:pt x="29092" y="7240"/>
                    <a:pt x="28845" y="6869"/>
                  </a:cubicBezTo>
                  <a:cubicBezTo>
                    <a:pt x="28428" y="6341"/>
                    <a:pt x="27841" y="6071"/>
                    <a:pt x="27230" y="6071"/>
                  </a:cubicBezTo>
                  <a:cubicBezTo>
                    <a:pt x="26033" y="6071"/>
                    <a:pt x="24742" y="7105"/>
                    <a:pt x="24442" y="9256"/>
                  </a:cubicBezTo>
                  <a:cubicBezTo>
                    <a:pt x="24031" y="11849"/>
                    <a:pt x="23290" y="16910"/>
                    <a:pt x="22426" y="19749"/>
                  </a:cubicBezTo>
                  <a:cubicBezTo>
                    <a:pt x="22426" y="19749"/>
                    <a:pt x="22426" y="19791"/>
                    <a:pt x="22426" y="19791"/>
                  </a:cubicBezTo>
                  <a:cubicBezTo>
                    <a:pt x="22097" y="20819"/>
                    <a:pt x="21726" y="21560"/>
                    <a:pt x="21397" y="21766"/>
                  </a:cubicBezTo>
                  <a:cubicBezTo>
                    <a:pt x="21150" y="20408"/>
                    <a:pt x="19957" y="2261"/>
                    <a:pt x="18969" y="1314"/>
                  </a:cubicBezTo>
                  <a:cubicBezTo>
                    <a:pt x="18846" y="1150"/>
                    <a:pt x="18599" y="368"/>
                    <a:pt x="17982" y="162"/>
                  </a:cubicBezTo>
                  <a:cubicBezTo>
                    <a:pt x="17651" y="62"/>
                    <a:pt x="17283" y="0"/>
                    <a:pt x="16912"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4135959">
              <a:off x="1395851" y="806411"/>
              <a:ext cx="54619" cy="401645"/>
            </a:xfrm>
            <a:custGeom>
              <a:rect b="b" l="l" r="r" t="t"/>
              <a:pathLst>
                <a:path extrusionOk="0" h="21193" w="2882">
                  <a:moveTo>
                    <a:pt x="1" y="0"/>
                  </a:moveTo>
                  <a:lnTo>
                    <a:pt x="1" y="0"/>
                  </a:lnTo>
                  <a:cubicBezTo>
                    <a:pt x="494" y="1400"/>
                    <a:pt x="1770" y="17407"/>
                    <a:pt x="2099" y="19794"/>
                  </a:cubicBezTo>
                  <a:cubicBezTo>
                    <a:pt x="2140" y="20329"/>
                    <a:pt x="2429" y="20864"/>
                    <a:pt x="2881" y="21193"/>
                  </a:cubicBezTo>
                  <a:cubicBezTo>
                    <a:pt x="2511" y="17613"/>
                    <a:pt x="1317" y="1605"/>
                    <a:pt x="453" y="700"/>
                  </a:cubicBezTo>
                  <a:cubicBezTo>
                    <a:pt x="330" y="618"/>
                    <a:pt x="206" y="288"/>
                    <a:pt x="1"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4135959">
              <a:off x="1133050" y="683856"/>
              <a:ext cx="110773" cy="222285"/>
            </a:xfrm>
            <a:custGeom>
              <a:rect b="b" l="l" r="r" t="t"/>
              <a:pathLst>
                <a:path extrusionOk="0" h="11729" w="5845">
                  <a:moveTo>
                    <a:pt x="1" y="0"/>
                  </a:moveTo>
                  <a:cubicBezTo>
                    <a:pt x="1935" y="823"/>
                    <a:pt x="2470" y="3004"/>
                    <a:pt x="3046" y="4897"/>
                  </a:cubicBezTo>
                  <a:cubicBezTo>
                    <a:pt x="3252" y="5597"/>
                    <a:pt x="4610" y="11399"/>
                    <a:pt x="5844" y="11728"/>
                  </a:cubicBezTo>
                  <a:cubicBezTo>
                    <a:pt x="4980" y="9588"/>
                    <a:pt x="2717" y="1235"/>
                    <a:pt x="1523" y="494"/>
                  </a:cubicBezTo>
                  <a:cubicBezTo>
                    <a:pt x="1071" y="206"/>
                    <a:pt x="536" y="0"/>
                    <a:pt x="1"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4135959">
              <a:off x="1265182" y="719094"/>
              <a:ext cx="110754" cy="322578"/>
            </a:xfrm>
            <a:custGeom>
              <a:rect b="b" l="l" r="r" t="t"/>
              <a:pathLst>
                <a:path extrusionOk="0" h="17021" w="5844">
                  <a:moveTo>
                    <a:pt x="0" y="1"/>
                  </a:moveTo>
                  <a:lnTo>
                    <a:pt x="0" y="1"/>
                  </a:lnTo>
                  <a:cubicBezTo>
                    <a:pt x="618" y="947"/>
                    <a:pt x="1070" y="2017"/>
                    <a:pt x="1358" y="3087"/>
                  </a:cubicBezTo>
                  <a:cubicBezTo>
                    <a:pt x="2017" y="5391"/>
                    <a:pt x="4362" y="14033"/>
                    <a:pt x="4733" y="15021"/>
                  </a:cubicBezTo>
                  <a:cubicBezTo>
                    <a:pt x="4844" y="15354"/>
                    <a:pt x="5221" y="17021"/>
                    <a:pt x="5686" y="17021"/>
                  </a:cubicBezTo>
                  <a:cubicBezTo>
                    <a:pt x="5737" y="17021"/>
                    <a:pt x="5790" y="17000"/>
                    <a:pt x="5844" y="16955"/>
                  </a:cubicBezTo>
                  <a:cubicBezTo>
                    <a:pt x="4609" y="13292"/>
                    <a:pt x="1646" y="2017"/>
                    <a:pt x="1070" y="1029"/>
                  </a:cubicBezTo>
                  <a:cubicBezTo>
                    <a:pt x="864" y="577"/>
                    <a:pt x="494" y="206"/>
                    <a:pt x="0"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4135959">
              <a:off x="490786" y="829125"/>
              <a:ext cx="315092" cy="733888"/>
            </a:xfrm>
            <a:custGeom>
              <a:rect b="b" l="l" r="r" t="t"/>
              <a:pathLst>
                <a:path extrusionOk="0" h="38724" w="16626">
                  <a:moveTo>
                    <a:pt x="1" y="1"/>
                  </a:moveTo>
                  <a:lnTo>
                    <a:pt x="1" y="1"/>
                  </a:lnTo>
                  <a:cubicBezTo>
                    <a:pt x="248" y="577"/>
                    <a:pt x="412" y="1194"/>
                    <a:pt x="495" y="1811"/>
                  </a:cubicBezTo>
                  <a:cubicBezTo>
                    <a:pt x="1523" y="8313"/>
                    <a:pt x="2388" y="10206"/>
                    <a:pt x="4815" y="14897"/>
                  </a:cubicBezTo>
                  <a:lnTo>
                    <a:pt x="3046" y="38723"/>
                  </a:lnTo>
                  <a:cubicBezTo>
                    <a:pt x="6009" y="31604"/>
                    <a:pt x="5103" y="23004"/>
                    <a:pt x="7490" y="15597"/>
                  </a:cubicBezTo>
                  <a:cubicBezTo>
                    <a:pt x="8231" y="12963"/>
                    <a:pt x="13580" y="13745"/>
                    <a:pt x="16626" y="11482"/>
                  </a:cubicBezTo>
                  <a:lnTo>
                    <a:pt x="16626" y="11482"/>
                  </a:lnTo>
                  <a:cubicBezTo>
                    <a:pt x="15506" y="11690"/>
                    <a:pt x="14401" y="11793"/>
                    <a:pt x="13326" y="11793"/>
                  </a:cubicBezTo>
                  <a:cubicBezTo>
                    <a:pt x="6732" y="11793"/>
                    <a:pt x="1244" y="7907"/>
                    <a:pt x="289" y="371"/>
                  </a:cubicBezTo>
                  <a:cubicBezTo>
                    <a:pt x="289" y="248"/>
                    <a:pt x="165" y="124"/>
                    <a:pt x="1"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4135959">
              <a:off x="981441" y="1017227"/>
              <a:ext cx="295591" cy="56609"/>
            </a:xfrm>
            <a:custGeom>
              <a:rect b="b" l="l" r="r" t="t"/>
              <a:pathLst>
                <a:path extrusionOk="0" h="2987" w="15597">
                  <a:moveTo>
                    <a:pt x="9560" y="1"/>
                  </a:moveTo>
                  <a:cubicBezTo>
                    <a:pt x="6136" y="1"/>
                    <a:pt x="2574" y="1347"/>
                    <a:pt x="1" y="2986"/>
                  </a:cubicBezTo>
                  <a:cubicBezTo>
                    <a:pt x="3112" y="1794"/>
                    <a:pt x="6387" y="1058"/>
                    <a:pt x="9711" y="1058"/>
                  </a:cubicBezTo>
                  <a:cubicBezTo>
                    <a:pt x="11664" y="1058"/>
                    <a:pt x="13633" y="1312"/>
                    <a:pt x="15597" y="1875"/>
                  </a:cubicBezTo>
                  <a:cubicBezTo>
                    <a:pt x="13829" y="537"/>
                    <a:pt x="11722" y="1"/>
                    <a:pt x="9560"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4135959">
              <a:off x="-143912" y="1000429"/>
              <a:ext cx="328339" cy="974481"/>
            </a:xfrm>
            <a:custGeom>
              <a:rect b="b" l="l" r="r" t="t"/>
              <a:pathLst>
                <a:path extrusionOk="0" h="51419" w="17325">
                  <a:moveTo>
                    <a:pt x="10819" y="0"/>
                  </a:moveTo>
                  <a:cubicBezTo>
                    <a:pt x="8978" y="0"/>
                    <a:pt x="7127" y="888"/>
                    <a:pt x="6050" y="2820"/>
                  </a:cubicBezTo>
                  <a:cubicBezTo>
                    <a:pt x="3704" y="7059"/>
                    <a:pt x="3087" y="12449"/>
                    <a:pt x="2634" y="17058"/>
                  </a:cubicBezTo>
                  <a:cubicBezTo>
                    <a:pt x="1482" y="27346"/>
                    <a:pt x="1070" y="37181"/>
                    <a:pt x="247" y="47057"/>
                  </a:cubicBezTo>
                  <a:cubicBezTo>
                    <a:pt x="165" y="48497"/>
                    <a:pt x="42" y="49937"/>
                    <a:pt x="0" y="51378"/>
                  </a:cubicBezTo>
                  <a:lnTo>
                    <a:pt x="16666" y="51419"/>
                  </a:lnTo>
                  <a:cubicBezTo>
                    <a:pt x="17325" y="35905"/>
                    <a:pt x="16296" y="20433"/>
                    <a:pt x="16337" y="4919"/>
                  </a:cubicBezTo>
                  <a:cubicBezTo>
                    <a:pt x="16337" y="4878"/>
                    <a:pt x="16337" y="4837"/>
                    <a:pt x="16337" y="4837"/>
                  </a:cubicBezTo>
                  <a:cubicBezTo>
                    <a:pt x="15976" y="1758"/>
                    <a:pt x="13408" y="0"/>
                    <a:pt x="10819"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4135959">
              <a:off x="184859" y="804674"/>
              <a:ext cx="429731" cy="1598752"/>
            </a:xfrm>
            <a:custGeom>
              <a:rect b="b" l="l" r="r" t="t"/>
              <a:pathLst>
                <a:path extrusionOk="0" h="84359" w="22675">
                  <a:moveTo>
                    <a:pt x="22675" y="0"/>
                  </a:moveTo>
                  <a:lnTo>
                    <a:pt x="22675" y="0"/>
                  </a:lnTo>
                  <a:cubicBezTo>
                    <a:pt x="15064" y="6316"/>
                    <a:pt x="10758" y="17293"/>
                    <a:pt x="510" y="17293"/>
                  </a:cubicBezTo>
                  <a:cubicBezTo>
                    <a:pt x="342" y="17293"/>
                    <a:pt x="172" y="17290"/>
                    <a:pt x="1" y="17284"/>
                  </a:cubicBezTo>
                  <a:lnTo>
                    <a:pt x="1" y="17284"/>
                  </a:lnTo>
                  <a:cubicBezTo>
                    <a:pt x="4404" y="18107"/>
                    <a:pt x="6955" y="20329"/>
                    <a:pt x="7285" y="25719"/>
                  </a:cubicBezTo>
                  <a:cubicBezTo>
                    <a:pt x="8601" y="45266"/>
                    <a:pt x="8025" y="64812"/>
                    <a:pt x="8190" y="84359"/>
                  </a:cubicBezTo>
                  <a:lnTo>
                    <a:pt x="13910" y="84359"/>
                  </a:lnTo>
                  <a:cubicBezTo>
                    <a:pt x="13910" y="84359"/>
                    <a:pt x="12264" y="44937"/>
                    <a:pt x="8066" y="17037"/>
                  </a:cubicBezTo>
                  <a:cubicBezTo>
                    <a:pt x="8066" y="17037"/>
                    <a:pt x="13375" y="12222"/>
                    <a:pt x="15844" y="8683"/>
                  </a:cubicBezTo>
                  <a:cubicBezTo>
                    <a:pt x="17737" y="6008"/>
                    <a:pt x="20823" y="2264"/>
                    <a:pt x="22675"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rot="4135959">
              <a:off x="938018" y="1206405"/>
              <a:ext cx="120912" cy="135126"/>
            </a:xfrm>
            <a:custGeom>
              <a:rect b="b" l="l" r="r" t="t"/>
              <a:pathLst>
                <a:path extrusionOk="0" h="7130" w="6380">
                  <a:moveTo>
                    <a:pt x="6094" y="0"/>
                  </a:moveTo>
                  <a:cubicBezTo>
                    <a:pt x="4882" y="0"/>
                    <a:pt x="216" y="436"/>
                    <a:pt x="1" y="7129"/>
                  </a:cubicBezTo>
                  <a:cubicBezTo>
                    <a:pt x="1" y="7129"/>
                    <a:pt x="742" y="1245"/>
                    <a:pt x="6379" y="10"/>
                  </a:cubicBezTo>
                  <a:cubicBezTo>
                    <a:pt x="6379" y="10"/>
                    <a:pt x="6275" y="0"/>
                    <a:pt x="6094"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4135959">
              <a:off x="1271036" y="972862"/>
              <a:ext cx="67866" cy="474893"/>
            </a:xfrm>
            <a:custGeom>
              <a:rect b="b" l="l" r="r" t="t"/>
              <a:pathLst>
                <a:path extrusionOk="0" h="25058" w="3581">
                  <a:moveTo>
                    <a:pt x="3252" y="1"/>
                  </a:moveTo>
                  <a:cubicBezTo>
                    <a:pt x="2964" y="1071"/>
                    <a:pt x="2881" y="2387"/>
                    <a:pt x="2593" y="4239"/>
                  </a:cubicBezTo>
                  <a:cubicBezTo>
                    <a:pt x="1770" y="9218"/>
                    <a:pt x="1" y="19506"/>
                    <a:pt x="947" y="22428"/>
                  </a:cubicBezTo>
                  <a:cubicBezTo>
                    <a:pt x="1564" y="24350"/>
                    <a:pt x="2436" y="25057"/>
                    <a:pt x="3254" y="25057"/>
                  </a:cubicBezTo>
                  <a:cubicBezTo>
                    <a:pt x="3337" y="25057"/>
                    <a:pt x="3418" y="25050"/>
                    <a:pt x="3499" y="25036"/>
                  </a:cubicBezTo>
                  <a:lnTo>
                    <a:pt x="3499" y="25036"/>
                  </a:lnTo>
                  <a:cubicBezTo>
                    <a:pt x="3509" y="25038"/>
                    <a:pt x="3519" y="25038"/>
                    <a:pt x="3528" y="25038"/>
                  </a:cubicBezTo>
                  <a:cubicBezTo>
                    <a:pt x="3549" y="25038"/>
                    <a:pt x="3567" y="25034"/>
                    <a:pt x="3581" y="25020"/>
                  </a:cubicBezTo>
                  <a:lnTo>
                    <a:pt x="3581" y="25020"/>
                  </a:lnTo>
                  <a:cubicBezTo>
                    <a:pt x="3554" y="25026"/>
                    <a:pt x="3527" y="25032"/>
                    <a:pt x="3499" y="25036"/>
                  </a:cubicBezTo>
                  <a:lnTo>
                    <a:pt x="3499" y="25036"/>
                  </a:lnTo>
                  <a:cubicBezTo>
                    <a:pt x="3462" y="25032"/>
                    <a:pt x="3419" y="25020"/>
                    <a:pt x="3375" y="25020"/>
                  </a:cubicBezTo>
                  <a:cubicBezTo>
                    <a:pt x="947" y="23498"/>
                    <a:pt x="1235" y="19341"/>
                    <a:pt x="1770" y="14979"/>
                  </a:cubicBezTo>
                  <a:cubicBezTo>
                    <a:pt x="2182" y="11276"/>
                    <a:pt x="3540" y="3375"/>
                    <a:pt x="3252"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4135959">
              <a:off x="806225" y="969045"/>
              <a:ext cx="329116" cy="316002"/>
            </a:xfrm>
            <a:custGeom>
              <a:rect b="b" l="l" r="r" t="t"/>
              <a:pathLst>
                <a:path extrusionOk="0" h="16674" w="17366">
                  <a:moveTo>
                    <a:pt x="2511" y="6161"/>
                  </a:moveTo>
                  <a:cubicBezTo>
                    <a:pt x="4033" y="9988"/>
                    <a:pt x="6296" y="14185"/>
                    <a:pt x="10453" y="14926"/>
                  </a:cubicBezTo>
                  <a:cubicBezTo>
                    <a:pt x="5926" y="14926"/>
                    <a:pt x="2099" y="10729"/>
                    <a:pt x="2511" y="6161"/>
                  </a:cubicBezTo>
                  <a:close/>
                  <a:moveTo>
                    <a:pt x="9918" y="1"/>
                  </a:moveTo>
                  <a:cubicBezTo>
                    <a:pt x="8587" y="1"/>
                    <a:pt x="7133" y="196"/>
                    <a:pt x="5844" y="564"/>
                  </a:cubicBezTo>
                  <a:cubicBezTo>
                    <a:pt x="2058" y="1593"/>
                    <a:pt x="0" y="5708"/>
                    <a:pt x="1482" y="9371"/>
                  </a:cubicBezTo>
                  <a:cubicBezTo>
                    <a:pt x="4105" y="15837"/>
                    <a:pt x="10030" y="16674"/>
                    <a:pt x="12920" y="16674"/>
                  </a:cubicBezTo>
                  <a:cubicBezTo>
                    <a:pt x="13929" y="16674"/>
                    <a:pt x="14568" y="16572"/>
                    <a:pt x="14568" y="16572"/>
                  </a:cubicBezTo>
                  <a:cubicBezTo>
                    <a:pt x="14568" y="16572"/>
                    <a:pt x="10288" y="13938"/>
                    <a:pt x="12592" y="9412"/>
                  </a:cubicBezTo>
                  <a:cubicBezTo>
                    <a:pt x="14403" y="5791"/>
                    <a:pt x="17366" y="4145"/>
                    <a:pt x="13745" y="935"/>
                  </a:cubicBezTo>
                  <a:cubicBezTo>
                    <a:pt x="13017" y="298"/>
                    <a:pt x="11561" y="1"/>
                    <a:pt x="9918"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4135959">
              <a:off x="405047" y="1200908"/>
              <a:ext cx="1030711" cy="2277168"/>
            </a:xfrm>
            <a:custGeom>
              <a:rect b="b" l="l" r="r" t="t"/>
              <a:pathLst>
                <a:path extrusionOk="0" h="120156" w="54386">
                  <a:moveTo>
                    <a:pt x="29932" y="0"/>
                  </a:moveTo>
                  <a:cubicBezTo>
                    <a:pt x="29488" y="0"/>
                    <a:pt x="29061" y="67"/>
                    <a:pt x="28708" y="202"/>
                  </a:cubicBezTo>
                  <a:cubicBezTo>
                    <a:pt x="28461" y="284"/>
                    <a:pt x="28255" y="408"/>
                    <a:pt x="28049" y="572"/>
                  </a:cubicBezTo>
                  <a:cubicBezTo>
                    <a:pt x="27062" y="1601"/>
                    <a:pt x="26239" y="19131"/>
                    <a:pt x="26115" y="20284"/>
                  </a:cubicBezTo>
                  <a:cubicBezTo>
                    <a:pt x="26027" y="21138"/>
                    <a:pt x="25326" y="21740"/>
                    <a:pt x="24436" y="21740"/>
                  </a:cubicBezTo>
                  <a:cubicBezTo>
                    <a:pt x="24084" y="21740"/>
                    <a:pt x="23702" y="21646"/>
                    <a:pt x="23317" y="21436"/>
                  </a:cubicBezTo>
                  <a:cubicBezTo>
                    <a:pt x="22947" y="21230"/>
                    <a:pt x="22576" y="20489"/>
                    <a:pt x="22206" y="19378"/>
                  </a:cubicBezTo>
                  <a:cubicBezTo>
                    <a:pt x="21259" y="16333"/>
                    <a:pt x="20436" y="10984"/>
                    <a:pt x="20025" y="8226"/>
                  </a:cubicBezTo>
                  <a:cubicBezTo>
                    <a:pt x="19643" y="5965"/>
                    <a:pt x="18270" y="4876"/>
                    <a:pt x="17015" y="4876"/>
                  </a:cubicBezTo>
                  <a:cubicBezTo>
                    <a:pt x="16374" y="4876"/>
                    <a:pt x="15765" y="5160"/>
                    <a:pt x="15334" y="5716"/>
                  </a:cubicBezTo>
                  <a:cubicBezTo>
                    <a:pt x="15087" y="6169"/>
                    <a:pt x="14922" y="6622"/>
                    <a:pt x="14922" y="7115"/>
                  </a:cubicBezTo>
                  <a:cubicBezTo>
                    <a:pt x="14634" y="10695"/>
                    <a:pt x="16527" y="19214"/>
                    <a:pt x="16980" y="23123"/>
                  </a:cubicBezTo>
                  <a:cubicBezTo>
                    <a:pt x="17556" y="27773"/>
                    <a:pt x="17844" y="32053"/>
                    <a:pt x="15251" y="33657"/>
                  </a:cubicBezTo>
                  <a:cubicBezTo>
                    <a:pt x="15169" y="33699"/>
                    <a:pt x="15128" y="33699"/>
                    <a:pt x="15046" y="33699"/>
                  </a:cubicBezTo>
                  <a:cubicBezTo>
                    <a:pt x="14922" y="33699"/>
                    <a:pt x="14840" y="33657"/>
                    <a:pt x="14758" y="33616"/>
                  </a:cubicBezTo>
                  <a:lnTo>
                    <a:pt x="14716" y="33616"/>
                  </a:lnTo>
                  <a:cubicBezTo>
                    <a:pt x="14511" y="33493"/>
                    <a:pt x="14305" y="33369"/>
                    <a:pt x="14099" y="33205"/>
                  </a:cubicBezTo>
                  <a:cubicBezTo>
                    <a:pt x="12042" y="31723"/>
                    <a:pt x="8174" y="27403"/>
                    <a:pt x="5746" y="26333"/>
                  </a:cubicBezTo>
                  <a:cubicBezTo>
                    <a:pt x="5164" y="26072"/>
                    <a:pt x="4592" y="25960"/>
                    <a:pt x="4054" y="25960"/>
                  </a:cubicBezTo>
                  <a:cubicBezTo>
                    <a:pt x="1701" y="25960"/>
                    <a:pt x="1" y="28105"/>
                    <a:pt x="972" y="29378"/>
                  </a:cubicBezTo>
                  <a:cubicBezTo>
                    <a:pt x="2166" y="30941"/>
                    <a:pt x="7021" y="36497"/>
                    <a:pt x="9655" y="40241"/>
                  </a:cubicBezTo>
                  <a:cubicBezTo>
                    <a:pt x="12289" y="43945"/>
                    <a:pt x="17967" y="48965"/>
                    <a:pt x="17967" y="48965"/>
                  </a:cubicBezTo>
                  <a:cubicBezTo>
                    <a:pt x="13770" y="78511"/>
                    <a:pt x="12371" y="120156"/>
                    <a:pt x="12371" y="120156"/>
                  </a:cubicBezTo>
                  <a:lnTo>
                    <a:pt x="40271" y="119867"/>
                  </a:lnTo>
                  <a:lnTo>
                    <a:pt x="34428" y="49541"/>
                  </a:lnTo>
                  <a:cubicBezTo>
                    <a:pt x="36938" y="44562"/>
                    <a:pt x="37843" y="42587"/>
                    <a:pt x="38831" y="35674"/>
                  </a:cubicBezTo>
                  <a:cubicBezTo>
                    <a:pt x="39036" y="34151"/>
                    <a:pt x="39695" y="32752"/>
                    <a:pt x="40683" y="31641"/>
                  </a:cubicBezTo>
                  <a:cubicBezTo>
                    <a:pt x="42946" y="28719"/>
                    <a:pt x="53316" y="20242"/>
                    <a:pt x="53892" y="18432"/>
                  </a:cubicBezTo>
                  <a:cubicBezTo>
                    <a:pt x="54386" y="16827"/>
                    <a:pt x="53151" y="15757"/>
                    <a:pt x="51670" y="15675"/>
                  </a:cubicBezTo>
                  <a:lnTo>
                    <a:pt x="51135" y="15675"/>
                  </a:lnTo>
                  <a:cubicBezTo>
                    <a:pt x="49551" y="15825"/>
                    <a:pt x="40712" y="25097"/>
                    <a:pt x="37787" y="25097"/>
                  </a:cubicBezTo>
                  <a:cubicBezTo>
                    <a:pt x="37520" y="25097"/>
                    <a:pt x="37302" y="25020"/>
                    <a:pt x="37144" y="24851"/>
                  </a:cubicBezTo>
                  <a:cubicBezTo>
                    <a:pt x="35950" y="23576"/>
                    <a:pt x="46279" y="7774"/>
                    <a:pt x="46197" y="6045"/>
                  </a:cubicBezTo>
                  <a:cubicBezTo>
                    <a:pt x="46122" y="4702"/>
                    <a:pt x="44593" y="3325"/>
                    <a:pt x="42989" y="3325"/>
                  </a:cubicBezTo>
                  <a:cubicBezTo>
                    <a:pt x="42824" y="3325"/>
                    <a:pt x="42658" y="3340"/>
                    <a:pt x="42493" y="3371"/>
                  </a:cubicBezTo>
                  <a:cubicBezTo>
                    <a:pt x="42164" y="3453"/>
                    <a:pt x="41876" y="3535"/>
                    <a:pt x="41588" y="3700"/>
                  </a:cubicBezTo>
                  <a:cubicBezTo>
                    <a:pt x="40478" y="4374"/>
                    <a:pt x="32800" y="21429"/>
                    <a:pt x="31760" y="21429"/>
                  </a:cubicBezTo>
                  <a:cubicBezTo>
                    <a:pt x="31720" y="21429"/>
                    <a:pt x="31690" y="21405"/>
                    <a:pt x="31671" y="21353"/>
                  </a:cubicBezTo>
                  <a:lnTo>
                    <a:pt x="31671" y="21230"/>
                  </a:lnTo>
                  <a:cubicBezTo>
                    <a:pt x="31094" y="19049"/>
                    <a:pt x="33193" y="3494"/>
                    <a:pt x="32905" y="1725"/>
                  </a:cubicBezTo>
                  <a:cubicBezTo>
                    <a:pt x="32720" y="586"/>
                    <a:pt x="31248" y="0"/>
                    <a:pt x="29932"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rot="4135959">
              <a:off x="1373301" y="2107162"/>
              <a:ext cx="312742" cy="57689"/>
            </a:xfrm>
            <a:custGeom>
              <a:rect b="b" l="l" r="r" t="t"/>
              <a:pathLst>
                <a:path extrusionOk="0" h="3044" w="16502">
                  <a:moveTo>
                    <a:pt x="6487" y="0"/>
                  </a:moveTo>
                  <a:cubicBezTo>
                    <a:pt x="4161" y="0"/>
                    <a:pt x="1893" y="575"/>
                    <a:pt x="1" y="2015"/>
                  </a:cubicBezTo>
                  <a:cubicBezTo>
                    <a:pt x="2149" y="1388"/>
                    <a:pt x="4298" y="1107"/>
                    <a:pt x="6424" y="1107"/>
                  </a:cubicBezTo>
                  <a:cubicBezTo>
                    <a:pt x="9876" y="1107"/>
                    <a:pt x="13268" y="1847"/>
                    <a:pt x="16502" y="3044"/>
                  </a:cubicBezTo>
                  <a:cubicBezTo>
                    <a:pt x="13805" y="1370"/>
                    <a:pt x="10077" y="0"/>
                    <a:pt x="6487"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4135959">
              <a:off x="328820" y="1375261"/>
              <a:ext cx="457799" cy="1688432"/>
            </a:xfrm>
            <a:custGeom>
              <a:rect b="b" l="l" r="r" t="t"/>
              <a:pathLst>
                <a:path extrusionOk="0" h="89091" w="24156">
                  <a:moveTo>
                    <a:pt x="0" y="0"/>
                  </a:moveTo>
                  <a:lnTo>
                    <a:pt x="0" y="0"/>
                  </a:lnTo>
                  <a:cubicBezTo>
                    <a:pt x="1975" y="2387"/>
                    <a:pt x="5309" y="6296"/>
                    <a:pt x="7325" y="9135"/>
                  </a:cubicBezTo>
                  <a:cubicBezTo>
                    <a:pt x="9959" y="12839"/>
                    <a:pt x="15596" y="17859"/>
                    <a:pt x="15596" y="17859"/>
                  </a:cubicBezTo>
                  <a:cubicBezTo>
                    <a:pt x="11440" y="47405"/>
                    <a:pt x="10041" y="89091"/>
                    <a:pt x="10041" y="89091"/>
                  </a:cubicBezTo>
                  <a:lnTo>
                    <a:pt x="16090" y="89008"/>
                  </a:lnTo>
                  <a:cubicBezTo>
                    <a:pt x="16049" y="68351"/>
                    <a:pt x="15267" y="47652"/>
                    <a:pt x="16502" y="26995"/>
                  </a:cubicBezTo>
                  <a:cubicBezTo>
                    <a:pt x="16790" y="21316"/>
                    <a:pt x="19464" y="18929"/>
                    <a:pt x="24156" y="18024"/>
                  </a:cubicBezTo>
                  <a:lnTo>
                    <a:pt x="24156" y="18024"/>
                  </a:lnTo>
                  <a:cubicBezTo>
                    <a:pt x="23927" y="18034"/>
                    <a:pt x="23701" y="18039"/>
                    <a:pt x="23477" y="18039"/>
                  </a:cubicBezTo>
                  <a:cubicBezTo>
                    <a:pt x="12690" y="18039"/>
                    <a:pt x="8063" y="6531"/>
                    <a:pt x="0"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rot="4135959">
              <a:off x="1198876" y="1981399"/>
              <a:ext cx="129478" cy="142195"/>
            </a:xfrm>
            <a:custGeom>
              <a:rect b="b" l="l" r="r" t="t"/>
              <a:pathLst>
                <a:path extrusionOk="0" h="7503" w="6832">
                  <a:moveTo>
                    <a:pt x="344" y="1"/>
                  </a:moveTo>
                  <a:cubicBezTo>
                    <a:pt x="127" y="1"/>
                    <a:pt x="1" y="14"/>
                    <a:pt x="1" y="14"/>
                  </a:cubicBezTo>
                  <a:cubicBezTo>
                    <a:pt x="5968" y="1248"/>
                    <a:pt x="6832" y="7503"/>
                    <a:pt x="6832" y="7503"/>
                  </a:cubicBezTo>
                  <a:cubicBezTo>
                    <a:pt x="6548" y="489"/>
                    <a:pt x="1690" y="1"/>
                    <a:pt x="344"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4135959">
              <a:off x="1510848" y="1631846"/>
              <a:ext cx="78782" cy="504458"/>
            </a:xfrm>
            <a:custGeom>
              <a:rect b="b" l="l" r="r" t="t"/>
              <a:pathLst>
                <a:path extrusionOk="0" h="26618" w="4157">
                  <a:moveTo>
                    <a:pt x="288" y="0"/>
                  </a:moveTo>
                  <a:cubicBezTo>
                    <a:pt x="0" y="3580"/>
                    <a:pt x="1852" y="12099"/>
                    <a:pt x="2346" y="16008"/>
                  </a:cubicBezTo>
                  <a:cubicBezTo>
                    <a:pt x="2922" y="20617"/>
                    <a:pt x="3169" y="24938"/>
                    <a:pt x="617" y="26542"/>
                  </a:cubicBezTo>
                  <a:cubicBezTo>
                    <a:pt x="535" y="26584"/>
                    <a:pt x="453" y="26584"/>
                    <a:pt x="371" y="26584"/>
                  </a:cubicBezTo>
                  <a:cubicBezTo>
                    <a:pt x="478" y="26606"/>
                    <a:pt x="587" y="26618"/>
                    <a:pt x="696" y="26618"/>
                  </a:cubicBezTo>
                  <a:cubicBezTo>
                    <a:pt x="1588" y="26618"/>
                    <a:pt x="2509" y="25838"/>
                    <a:pt x="3169" y="23785"/>
                  </a:cubicBezTo>
                  <a:cubicBezTo>
                    <a:pt x="4156" y="20699"/>
                    <a:pt x="2222" y="9876"/>
                    <a:pt x="1276" y="4568"/>
                  </a:cubicBezTo>
                  <a:cubicBezTo>
                    <a:pt x="947" y="2634"/>
                    <a:pt x="576" y="1111"/>
                    <a:pt x="288"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4135959">
              <a:off x="1298961" y="1927381"/>
              <a:ext cx="11712" cy="7050"/>
            </a:xfrm>
            <a:custGeom>
              <a:rect b="b" l="l" r="r" t="t"/>
              <a:pathLst>
                <a:path extrusionOk="0" h="372" w="618">
                  <a:moveTo>
                    <a:pt x="0" y="1"/>
                  </a:moveTo>
                  <a:cubicBezTo>
                    <a:pt x="165" y="165"/>
                    <a:pt x="412" y="289"/>
                    <a:pt x="617" y="371"/>
                  </a:cubicBezTo>
                  <a:cubicBezTo>
                    <a:pt x="412" y="248"/>
                    <a:pt x="206" y="124"/>
                    <a:pt x="0" y="1"/>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rot="4135959">
              <a:off x="1709417" y="1765368"/>
              <a:ext cx="123243" cy="422586"/>
            </a:xfrm>
            <a:custGeom>
              <a:rect b="b" l="l" r="r" t="t"/>
              <a:pathLst>
                <a:path extrusionOk="0" h="22298" w="6503">
                  <a:moveTo>
                    <a:pt x="6503" y="1"/>
                  </a:moveTo>
                  <a:lnTo>
                    <a:pt x="6503" y="1"/>
                  </a:lnTo>
                  <a:cubicBezTo>
                    <a:pt x="6297" y="83"/>
                    <a:pt x="6050" y="207"/>
                    <a:pt x="5885" y="371"/>
                  </a:cubicBezTo>
                  <a:cubicBezTo>
                    <a:pt x="4898" y="1400"/>
                    <a:pt x="4075" y="18971"/>
                    <a:pt x="3951" y="20124"/>
                  </a:cubicBezTo>
                  <a:cubicBezTo>
                    <a:pt x="3832" y="20956"/>
                    <a:pt x="3134" y="21573"/>
                    <a:pt x="2229" y="21573"/>
                  </a:cubicBezTo>
                  <a:cubicBezTo>
                    <a:pt x="1880" y="21573"/>
                    <a:pt x="1501" y="21482"/>
                    <a:pt x="1112" y="21276"/>
                  </a:cubicBezTo>
                  <a:cubicBezTo>
                    <a:pt x="742" y="21111"/>
                    <a:pt x="371" y="20288"/>
                    <a:pt x="1" y="19177"/>
                  </a:cubicBezTo>
                  <a:lnTo>
                    <a:pt x="1" y="19177"/>
                  </a:lnTo>
                  <a:cubicBezTo>
                    <a:pt x="574" y="21561"/>
                    <a:pt x="1530" y="22298"/>
                    <a:pt x="2400" y="22298"/>
                  </a:cubicBezTo>
                  <a:cubicBezTo>
                    <a:pt x="3091" y="22298"/>
                    <a:pt x="3728" y="21832"/>
                    <a:pt x="4075" y="21358"/>
                  </a:cubicBezTo>
                  <a:cubicBezTo>
                    <a:pt x="4857" y="20329"/>
                    <a:pt x="5597" y="3581"/>
                    <a:pt x="6009" y="1441"/>
                  </a:cubicBezTo>
                  <a:cubicBezTo>
                    <a:pt x="6091" y="947"/>
                    <a:pt x="6256" y="454"/>
                    <a:pt x="6503"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rot="4135959">
              <a:off x="-254341" y="155955"/>
              <a:ext cx="665245" cy="1654129"/>
            </a:xfrm>
            <a:custGeom>
              <a:rect b="b" l="l" r="r" t="t"/>
              <a:pathLst>
                <a:path extrusionOk="0" h="87281" w="35102">
                  <a:moveTo>
                    <a:pt x="11563" y="1"/>
                  </a:moveTo>
                  <a:cubicBezTo>
                    <a:pt x="11563" y="1"/>
                    <a:pt x="11563" y="5392"/>
                    <a:pt x="11316" y="7820"/>
                  </a:cubicBezTo>
                  <a:cubicBezTo>
                    <a:pt x="11275" y="8478"/>
                    <a:pt x="11193" y="9630"/>
                    <a:pt x="11070" y="11029"/>
                  </a:cubicBezTo>
                  <a:lnTo>
                    <a:pt x="11070" y="11317"/>
                  </a:lnTo>
                  <a:cubicBezTo>
                    <a:pt x="10823" y="15185"/>
                    <a:pt x="10576" y="20741"/>
                    <a:pt x="11070" y="22881"/>
                  </a:cubicBezTo>
                  <a:cubicBezTo>
                    <a:pt x="11728" y="25843"/>
                    <a:pt x="0" y="85964"/>
                    <a:pt x="0" y="85964"/>
                  </a:cubicBezTo>
                  <a:lnTo>
                    <a:pt x="8395" y="87281"/>
                  </a:lnTo>
                  <a:lnTo>
                    <a:pt x="35101" y="8355"/>
                  </a:lnTo>
                  <a:lnTo>
                    <a:pt x="33661" y="2100"/>
                  </a:lnTo>
                  <a:lnTo>
                    <a:pt x="11563" y="1"/>
                  </a:ln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rot="4135959">
              <a:off x="880816" y="818694"/>
              <a:ext cx="189518" cy="304612"/>
            </a:xfrm>
            <a:custGeom>
              <a:rect b="b" l="l" r="r" t="t"/>
              <a:pathLst>
                <a:path extrusionOk="0" h="16073" w="10000">
                  <a:moveTo>
                    <a:pt x="4817" y="1"/>
                  </a:moveTo>
                  <a:cubicBezTo>
                    <a:pt x="3557" y="1"/>
                    <a:pt x="2385" y="538"/>
                    <a:pt x="1811" y="2059"/>
                  </a:cubicBezTo>
                  <a:cubicBezTo>
                    <a:pt x="247" y="6133"/>
                    <a:pt x="0" y="13746"/>
                    <a:pt x="370" y="13952"/>
                  </a:cubicBezTo>
                  <a:cubicBezTo>
                    <a:pt x="686" y="14141"/>
                    <a:pt x="4703" y="16072"/>
                    <a:pt x="6913" y="16072"/>
                  </a:cubicBezTo>
                  <a:cubicBezTo>
                    <a:pt x="7584" y="16072"/>
                    <a:pt x="8089" y="15894"/>
                    <a:pt x="8271" y="15433"/>
                  </a:cubicBezTo>
                  <a:cubicBezTo>
                    <a:pt x="9053" y="13458"/>
                    <a:pt x="9506" y="8561"/>
                    <a:pt x="9506" y="8561"/>
                  </a:cubicBezTo>
                  <a:cubicBezTo>
                    <a:pt x="9506" y="8232"/>
                    <a:pt x="10000" y="3870"/>
                    <a:pt x="9506" y="2389"/>
                  </a:cubicBezTo>
                  <a:cubicBezTo>
                    <a:pt x="9224" y="1466"/>
                    <a:pt x="6899" y="1"/>
                    <a:pt x="4817" y="1"/>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rot="4135959">
              <a:off x="902811" y="787068"/>
              <a:ext cx="121670" cy="304346"/>
            </a:xfrm>
            <a:custGeom>
              <a:rect b="b" l="l" r="r" t="t"/>
              <a:pathLst>
                <a:path extrusionOk="0" h="16059" w="6420">
                  <a:moveTo>
                    <a:pt x="4903" y="0"/>
                  </a:moveTo>
                  <a:cubicBezTo>
                    <a:pt x="3588" y="0"/>
                    <a:pt x="2382" y="545"/>
                    <a:pt x="1811" y="2067"/>
                  </a:cubicBezTo>
                  <a:cubicBezTo>
                    <a:pt x="288" y="6141"/>
                    <a:pt x="0" y="13754"/>
                    <a:pt x="370" y="14001"/>
                  </a:cubicBezTo>
                  <a:cubicBezTo>
                    <a:pt x="658" y="14124"/>
                    <a:pt x="4156" y="15812"/>
                    <a:pt x="6420" y="16058"/>
                  </a:cubicBezTo>
                  <a:cubicBezTo>
                    <a:pt x="4527" y="15606"/>
                    <a:pt x="2757" y="14947"/>
                    <a:pt x="1029" y="14083"/>
                  </a:cubicBezTo>
                  <a:cubicBezTo>
                    <a:pt x="658" y="13877"/>
                    <a:pt x="947" y="6265"/>
                    <a:pt x="2469" y="2191"/>
                  </a:cubicBezTo>
                  <a:cubicBezTo>
                    <a:pt x="3061" y="637"/>
                    <a:pt x="4285" y="114"/>
                    <a:pt x="5632" y="114"/>
                  </a:cubicBezTo>
                  <a:cubicBezTo>
                    <a:pt x="5784" y="114"/>
                    <a:pt x="5937" y="121"/>
                    <a:pt x="6090" y="133"/>
                  </a:cubicBezTo>
                  <a:cubicBezTo>
                    <a:pt x="5694" y="48"/>
                    <a:pt x="5294" y="0"/>
                    <a:pt x="4903"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rot="4135959">
              <a:off x="842930" y="679569"/>
              <a:ext cx="155215" cy="317632"/>
            </a:xfrm>
            <a:custGeom>
              <a:rect b="b" l="l" r="r" t="t"/>
              <a:pathLst>
                <a:path extrusionOk="0" h="16760" w="8190">
                  <a:moveTo>
                    <a:pt x="4824" y="0"/>
                  </a:moveTo>
                  <a:cubicBezTo>
                    <a:pt x="3194" y="0"/>
                    <a:pt x="1799" y="675"/>
                    <a:pt x="1400" y="2372"/>
                  </a:cubicBezTo>
                  <a:cubicBezTo>
                    <a:pt x="947" y="4471"/>
                    <a:pt x="1" y="16198"/>
                    <a:pt x="3293" y="16692"/>
                  </a:cubicBezTo>
                  <a:cubicBezTo>
                    <a:pt x="3598" y="16736"/>
                    <a:pt x="3879" y="16760"/>
                    <a:pt x="4137" y="16760"/>
                  </a:cubicBezTo>
                  <a:cubicBezTo>
                    <a:pt x="5828" y="16760"/>
                    <a:pt x="6557" y="15727"/>
                    <a:pt x="6914" y="12371"/>
                  </a:cubicBezTo>
                  <a:cubicBezTo>
                    <a:pt x="7325" y="8503"/>
                    <a:pt x="8190" y="3030"/>
                    <a:pt x="8190" y="3030"/>
                  </a:cubicBezTo>
                  <a:cubicBezTo>
                    <a:pt x="8190" y="3030"/>
                    <a:pt x="8066" y="479"/>
                    <a:pt x="6009" y="109"/>
                  </a:cubicBezTo>
                  <a:cubicBezTo>
                    <a:pt x="5607" y="38"/>
                    <a:pt x="5209" y="0"/>
                    <a:pt x="4824" y="0"/>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4135959">
              <a:off x="768234" y="831811"/>
              <a:ext cx="96502" cy="80507"/>
            </a:xfrm>
            <a:custGeom>
              <a:rect b="b" l="l" r="r" t="t"/>
              <a:pathLst>
                <a:path extrusionOk="0" h="4248" w="5092">
                  <a:moveTo>
                    <a:pt x="1870" y="0"/>
                  </a:moveTo>
                  <a:cubicBezTo>
                    <a:pt x="1617" y="0"/>
                    <a:pt x="1407" y="46"/>
                    <a:pt x="1276" y="151"/>
                  </a:cubicBezTo>
                  <a:cubicBezTo>
                    <a:pt x="1235" y="192"/>
                    <a:pt x="1194" y="233"/>
                    <a:pt x="1152" y="315"/>
                  </a:cubicBezTo>
                  <a:cubicBezTo>
                    <a:pt x="1152" y="315"/>
                    <a:pt x="0" y="3278"/>
                    <a:pt x="2634" y="4101"/>
                  </a:cubicBezTo>
                  <a:cubicBezTo>
                    <a:pt x="2953" y="4202"/>
                    <a:pt x="3223" y="4248"/>
                    <a:pt x="3453" y="4248"/>
                  </a:cubicBezTo>
                  <a:cubicBezTo>
                    <a:pt x="5091" y="4248"/>
                    <a:pt x="4635" y="1947"/>
                    <a:pt x="4527" y="1262"/>
                  </a:cubicBezTo>
                  <a:cubicBezTo>
                    <a:pt x="4527" y="1221"/>
                    <a:pt x="4527" y="1179"/>
                    <a:pt x="4527" y="1179"/>
                  </a:cubicBezTo>
                  <a:cubicBezTo>
                    <a:pt x="4332" y="628"/>
                    <a:pt x="2809" y="0"/>
                    <a:pt x="1870" y="0"/>
                  </a:cubicBezTo>
                  <a:close/>
                </a:path>
              </a:pathLst>
            </a:custGeom>
            <a:solidFill>
              <a:srgbClr val="FF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4135959">
              <a:off x="815102" y="856638"/>
              <a:ext cx="61631" cy="22609"/>
            </a:xfrm>
            <a:custGeom>
              <a:rect b="b" l="l" r="r" t="t"/>
              <a:pathLst>
                <a:path extrusionOk="0" h="1193" w="3252">
                  <a:moveTo>
                    <a:pt x="579" y="0"/>
                  </a:moveTo>
                  <a:cubicBezTo>
                    <a:pt x="329" y="0"/>
                    <a:pt x="123" y="46"/>
                    <a:pt x="1" y="151"/>
                  </a:cubicBezTo>
                  <a:cubicBezTo>
                    <a:pt x="574" y="494"/>
                    <a:pt x="1962" y="1193"/>
                    <a:pt x="3014" y="1193"/>
                  </a:cubicBezTo>
                  <a:cubicBezTo>
                    <a:pt x="3095" y="1193"/>
                    <a:pt x="3175" y="1188"/>
                    <a:pt x="3252" y="1179"/>
                  </a:cubicBezTo>
                  <a:cubicBezTo>
                    <a:pt x="3057" y="628"/>
                    <a:pt x="1509" y="0"/>
                    <a:pt x="5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4135959">
              <a:off x="782358" y="582428"/>
              <a:ext cx="139618" cy="313803"/>
            </a:xfrm>
            <a:custGeom>
              <a:rect b="b" l="l" r="r" t="t"/>
              <a:pathLst>
                <a:path extrusionOk="0" h="16558" w="7367">
                  <a:moveTo>
                    <a:pt x="3728" y="0"/>
                  </a:moveTo>
                  <a:cubicBezTo>
                    <a:pt x="2127" y="0"/>
                    <a:pt x="854" y="824"/>
                    <a:pt x="453" y="2100"/>
                  </a:cubicBezTo>
                  <a:cubicBezTo>
                    <a:pt x="1" y="3540"/>
                    <a:pt x="412" y="13251"/>
                    <a:pt x="1400" y="14445"/>
                  </a:cubicBezTo>
                  <a:cubicBezTo>
                    <a:pt x="2310" y="15501"/>
                    <a:pt x="3479" y="16558"/>
                    <a:pt x="4706" y="16558"/>
                  </a:cubicBezTo>
                  <a:cubicBezTo>
                    <a:pt x="4865" y="16558"/>
                    <a:pt x="5025" y="16540"/>
                    <a:pt x="5186" y="16502"/>
                  </a:cubicBezTo>
                  <a:cubicBezTo>
                    <a:pt x="6585" y="16173"/>
                    <a:pt x="7367" y="15597"/>
                    <a:pt x="7243" y="13745"/>
                  </a:cubicBezTo>
                  <a:cubicBezTo>
                    <a:pt x="7078" y="11935"/>
                    <a:pt x="6955" y="2100"/>
                    <a:pt x="6955" y="2100"/>
                  </a:cubicBezTo>
                  <a:cubicBezTo>
                    <a:pt x="6502" y="1030"/>
                    <a:pt x="5515" y="248"/>
                    <a:pt x="4363" y="42"/>
                  </a:cubicBezTo>
                  <a:cubicBezTo>
                    <a:pt x="4146" y="14"/>
                    <a:pt x="3934" y="0"/>
                    <a:pt x="3728" y="0"/>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4135959">
              <a:off x="796290" y="901484"/>
              <a:ext cx="268281" cy="70918"/>
            </a:xfrm>
            <a:custGeom>
              <a:rect b="b" l="l" r="r" t="t"/>
              <a:pathLst>
                <a:path extrusionOk="0" h="3742" w="14156">
                  <a:moveTo>
                    <a:pt x="2121" y="1"/>
                  </a:moveTo>
                  <a:cubicBezTo>
                    <a:pt x="1421" y="1"/>
                    <a:pt x="989" y="167"/>
                    <a:pt x="823" y="573"/>
                  </a:cubicBezTo>
                  <a:cubicBezTo>
                    <a:pt x="0" y="2836"/>
                    <a:pt x="823" y="3742"/>
                    <a:pt x="823" y="3742"/>
                  </a:cubicBezTo>
                  <a:lnTo>
                    <a:pt x="14156" y="491"/>
                  </a:lnTo>
                  <a:lnTo>
                    <a:pt x="14156" y="450"/>
                  </a:lnTo>
                  <a:cubicBezTo>
                    <a:pt x="14156" y="450"/>
                    <a:pt x="11810" y="697"/>
                    <a:pt x="10576" y="738"/>
                  </a:cubicBezTo>
                  <a:cubicBezTo>
                    <a:pt x="9826" y="786"/>
                    <a:pt x="9403" y="948"/>
                    <a:pt x="8563" y="948"/>
                  </a:cubicBezTo>
                  <a:cubicBezTo>
                    <a:pt x="7974" y="948"/>
                    <a:pt x="7181" y="869"/>
                    <a:pt x="5926" y="614"/>
                  </a:cubicBezTo>
                  <a:cubicBezTo>
                    <a:pt x="4247" y="251"/>
                    <a:pt x="2981" y="1"/>
                    <a:pt x="2121" y="1"/>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rot="4135959">
              <a:off x="723894" y="514714"/>
              <a:ext cx="137268" cy="266955"/>
            </a:xfrm>
            <a:custGeom>
              <a:rect b="b" l="l" r="r" t="t"/>
              <a:pathLst>
                <a:path extrusionOk="0" h="14086" w="7243">
                  <a:moveTo>
                    <a:pt x="4336" y="1"/>
                  </a:moveTo>
                  <a:cubicBezTo>
                    <a:pt x="4021" y="1"/>
                    <a:pt x="3638" y="54"/>
                    <a:pt x="3169" y="191"/>
                  </a:cubicBezTo>
                  <a:cubicBezTo>
                    <a:pt x="1194" y="808"/>
                    <a:pt x="0" y="2248"/>
                    <a:pt x="247" y="4018"/>
                  </a:cubicBezTo>
                  <a:cubicBezTo>
                    <a:pt x="535" y="5746"/>
                    <a:pt x="823" y="10890"/>
                    <a:pt x="1399" y="11754"/>
                  </a:cubicBezTo>
                  <a:cubicBezTo>
                    <a:pt x="1934" y="12618"/>
                    <a:pt x="2757" y="13606"/>
                    <a:pt x="3868" y="13935"/>
                  </a:cubicBezTo>
                  <a:cubicBezTo>
                    <a:pt x="4138" y="14036"/>
                    <a:pt x="4415" y="14085"/>
                    <a:pt x="4685" y="14085"/>
                  </a:cubicBezTo>
                  <a:cubicBezTo>
                    <a:pt x="5404" y="14085"/>
                    <a:pt x="6083" y="13740"/>
                    <a:pt x="6502" y="13112"/>
                  </a:cubicBezTo>
                  <a:cubicBezTo>
                    <a:pt x="7243" y="12248"/>
                    <a:pt x="6749" y="8873"/>
                    <a:pt x="6749" y="8750"/>
                  </a:cubicBezTo>
                  <a:lnTo>
                    <a:pt x="5844" y="643"/>
                  </a:lnTo>
                  <a:cubicBezTo>
                    <a:pt x="5655" y="549"/>
                    <a:pt x="5347" y="1"/>
                    <a:pt x="4336" y="1"/>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rot="4135959">
              <a:off x="637552" y="862529"/>
              <a:ext cx="10158" cy="8585"/>
            </a:xfrm>
            <a:custGeom>
              <a:rect b="b" l="l" r="r" t="t"/>
              <a:pathLst>
                <a:path extrusionOk="0" h="453" w="536">
                  <a:moveTo>
                    <a:pt x="535" y="0"/>
                  </a:moveTo>
                  <a:lnTo>
                    <a:pt x="535" y="0"/>
                  </a:lnTo>
                  <a:cubicBezTo>
                    <a:pt x="330" y="165"/>
                    <a:pt x="165" y="288"/>
                    <a:pt x="0" y="453"/>
                  </a:cubicBezTo>
                  <a:cubicBezTo>
                    <a:pt x="206" y="370"/>
                    <a:pt x="412" y="206"/>
                    <a:pt x="535" y="0"/>
                  </a:cubicBezTo>
                  <a:close/>
                </a:path>
              </a:pathLst>
            </a:custGeom>
            <a:solidFill>
              <a:srgbClr val="F5C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rot="4135959">
              <a:off x="669009" y="663612"/>
              <a:ext cx="91215" cy="66805"/>
            </a:xfrm>
            <a:custGeom>
              <a:rect b="b" l="l" r="r" t="t"/>
              <a:pathLst>
                <a:path extrusionOk="0" h="3525" w="4813">
                  <a:moveTo>
                    <a:pt x="1804" y="1"/>
                  </a:moveTo>
                  <a:cubicBezTo>
                    <a:pt x="1144" y="1"/>
                    <a:pt x="475" y="145"/>
                    <a:pt x="286" y="438"/>
                  </a:cubicBezTo>
                  <a:cubicBezTo>
                    <a:pt x="204" y="479"/>
                    <a:pt x="204" y="562"/>
                    <a:pt x="204" y="644"/>
                  </a:cubicBezTo>
                  <a:cubicBezTo>
                    <a:pt x="204" y="644"/>
                    <a:pt x="1" y="3525"/>
                    <a:pt x="2335" y="3525"/>
                  </a:cubicBezTo>
                  <a:cubicBezTo>
                    <a:pt x="2352" y="3525"/>
                    <a:pt x="2368" y="3525"/>
                    <a:pt x="2385" y="3525"/>
                  </a:cubicBezTo>
                  <a:cubicBezTo>
                    <a:pt x="4813" y="3525"/>
                    <a:pt x="3578" y="1138"/>
                    <a:pt x="3290" y="479"/>
                  </a:cubicBezTo>
                  <a:cubicBezTo>
                    <a:pt x="3290" y="438"/>
                    <a:pt x="3249" y="438"/>
                    <a:pt x="3249" y="397"/>
                  </a:cubicBezTo>
                  <a:cubicBezTo>
                    <a:pt x="3067" y="135"/>
                    <a:pt x="2440" y="1"/>
                    <a:pt x="1804" y="1"/>
                  </a:cubicBezTo>
                  <a:close/>
                </a:path>
              </a:pathLst>
            </a:custGeom>
            <a:solidFill>
              <a:srgbClr val="FF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4135959">
              <a:off x="707537" y="669828"/>
              <a:ext cx="56154" cy="12243"/>
            </a:xfrm>
            <a:custGeom>
              <a:rect b="b" l="l" r="r" t="t"/>
              <a:pathLst>
                <a:path extrusionOk="0" h="646" w="2963">
                  <a:moveTo>
                    <a:pt x="1482" y="0"/>
                  </a:moveTo>
                  <a:cubicBezTo>
                    <a:pt x="833" y="0"/>
                    <a:pt x="185" y="144"/>
                    <a:pt x="0" y="432"/>
                  </a:cubicBezTo>
                  <a:cubicBezTo>
                    <a:pt x="379" y="508"/>
                    <a:pt x="1083" y="646"/>
                    <a:pt x="1771" y="646"/>
                  </a:cubicBezTo>
                  <a:cubicBezTo>
                    <a:pt x="2203" y="646"/>
                    <a:pt x="2629" y="591"/>
                    <a:pt x="2963" y="432"/>
                  </a:cubicBezTo>
                  <a:cubicBezTo>
                    <a:pt x="2778" y="144"/>
                    <a:pt x="2130" y="0"/>
                    <a:pt x="1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rot="4135959">
              <a:off x="708527" y="754680"/>
              <a:ext cx="102662" cy="74329"/>
            </a:xfrm>
            <a:custGeom>
              <a:rect b="b" l="l" r="r" t="t"/>
              <a:pathLst>
                <a:path extrusionOk="0" h="3922" w="5417">
                  <a:moveTo>
                    <a:pt x="1863" y="0"/>
                  </a:moveTo>
                  <a:cubicBezTo>
                    <a:pt x="1296" y="0"/>
                    <a:pt x="795" y="100"/>
                    <a:pt x="617" y="326"/>
                  </a:cubicBezTo>
                  <a:cubicBezTo>
                    <a:pt x="576" y="367"/>
                    <a:pt x="535" y="449"/>
                    <a:pt x="535" y="531"/>
                  </a:cubicBezTo>
                  <a:cubicBezTo>
                    <a:pt x="535" y="531"/>
                    <a:pt x="0" y="3659"/>
                    <a:pt x="2757" y="3906"/>
                  </a:cubicBezTo>
                  <a:cubicBezTo>
                    <a:pt x="2876" y="3916"/>
                    <a:pt x="2988" y="3921"/>
                    <a:pt x="3093" y="3921"/>
                  </a:cubicBezTo>
                  <a:cubicBezTo>
                    <a:pt x="5416" y="3921"/>
                    <a:pt x="4348" y="1405"/>
                    <a:pt x="4033" y="696"/>
                  </a:cubicBezTo>
                  <a:lnTo>
                    <a:pt x="4033" y="614"/>
                  </a:lnTo>
                  <a:cubicBezTo>
                    <a:pt x="3783" y="239"/>
                    <a:pt x="2743" y="0"/>
                    <a:pt x="1863" y="0"/>
                  </a:cubicBezTo>
                  <a:close/>
                </a:path>
              </a:pathLst>
            </a:custGeom>
            <a:solidFill>
              <a:srgbClr val="FF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4135959">
              <a:off x="752880" y="767123"/>
              <a:ext cx="64739" cy="14309"/>
            </a:xfrm>
            <a:custGeom>
              <a:rect b="b" l="l" r="r" t="t"/>
              <a:pathLst>
                <a:path extrusionOk="0" h="755" w="3416">
                  <a:moveTo>
                    <a:pt x="1264" y="0"/>
                  </a:moveTo>
                  <a:cubicBezTo>
                    <a:pt x="698" y="0"/>
                    <a:pt x="194" y="100"/>
                    <a:pt x="0" y="326"/>
                  </a:cubicBezTo>
                  <a:cubicBezTo>
                    <a:pt x="509" y="475"/>
                    <a:pt x="1538" y="755"/>
                    <a:pt x="2457" y="755"/>
                  </a:cubicBezTo>
                  <a:cubicBezTo>
                    <a:pt x="2804" y="755"/>
                    <a:pt x="3134" y="715"/>
                    <a:pt x="3416" y="614"/>
                  </a:cubicBezTo>
                  <a:cubicBezTo>
                    <a:pt x="3166" y="239"/>
                    <a:pt x="2141" y="0"/>
                    <a:pt x="12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rot="4135959">
              <a:off x="854261" y="858537"/>
              <a:ext cx="118884" cy="58068"/>
            </a:xfrm>
            <a:custGeom>
              <a:rect b="b" l="l" r="r" t="t"/>
              <a:pathLst>
                <a:path extrusionOk="0" h="3064" w="6273">
                  <a:moveTo>
                    <a:pt x="1291" y="1"/>
                  </a:moveTo>
                  <a:cubicBezTo>
                    <a:pt x="836" y="1"/>
                    <a:pt x="469" y="66"/>
                    <a:pt x="206" y="224"/>
                  </a:cubicBezTo>
                  <a:cubicBezTo>
                    <a:pt x="1" y="718"/>
                    <a:pt x="42" y="1252"/>
                    <a:pt x="247" y="1746"/>
                  </a:cubicBezTo>
                  <a:cubicBezTo>
                    <a:pt x="494" y="2199"/>
                    <a:pt x="1935" y="2816"/>
                    <a:pt x="3251" y="3063"/>
                  </a:cubicBezTo>
                  <a:lnTo>
                    <a:pt x="3704" y="2940"/>
                  </a:lnTo>
                  <a:cubicBezTo>
                    <a:pt x="3713" y="2941"/>
                    <a:pt x="3724" y="2941"/>
                    <a:pt x="3735" y="2941"/>
                  </a:cubicBezTo>
                  <a:cubicBezTo>
                    <a:pt x="4213" y="2941"/>
                    <a:pt x="6272" y="2083"/>
                    <a:pt x="5227" y="635"/>
                  </a:cubicBezTo>
                  <a:cubicBezTo>
                    <a:pt x="3629" y="299"/>
                    <a:pt x="2261" y="1"/>
                    <a:pt x="1291" y="1"/>
                  </a:cubicBezTo>
                  <a:close/>
                </a:path>
              </a:pathLst>
            </a:custGeom>
            <a:solidFill>
              <a:srgbClr val="FF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4135959">
              <a:off x="887783" y="896594"/>
              <a:ext cx="62408" cy="47777"/>
            </a:xfrm>
            <a:custGeom>
              <a:rect b="b" l="l" r="r" t="t"/>
              <a:pathLst>
                <a:path extrusionOk="0" h="2521" w="3293">
                  <a:moveTo>
                    <a:pt x="2017" y="0"/>
                  </a:moveTo>
                  <a:cubicBezTo>
                    <a:pt x="3040" y="1417"/>
                    <a:pt x="1090" y="2269"/>
                    <a:pt x="522" y="2269"/>
                  </a:cubicBezTo>
                  <a:cubicBezTo>
                    <a:pt x="496" y="2269"/>
                    <a:pt x="473" y="2267"/>
                    <a:pt x="453" y="2263"/>
                  </a:cubicBezTo>
                  <a:lnTo>
                    <a:pt x="0" y="2428"/>
                  </a:lnTo>
                  <a:cubicBezTo>
                    <a:pt x="309" y="2490"/>
                    <a:pt x="628" y="2521"/>
                    <a:pt x="947" y="2521"/>
                  </a:cubicBezTo>
                  <a:cubicBezTo>
                    <a:pt x="1266" y="2521"/>
                    <a:pt x="1585" y="2490"/>
                    <a:pt x="1893" y="2428"/>
                  </a:cubicBezTo>
                  <a:cubicBezTo>
                    <a:pt x="3292" y="1975"/>
                    <a:pt x="3004" y="165"/>
                    <a:pt x="3004" y="165"/>
                  </a:cubicBezTo>
                  <a:cubicBezTo>
                    <a:pt x="2799" y="165"/>
                    <a:pt x="2552" y="124"/>
                    <a:pt x="2346" y="83"/>
                  </a:cubicBezTo>
                  <a:lnTo>
                    <a:pt x="2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rot="4135959">
              <a:off x="441845" y="873812"/>
              <a:ext cx="9381" cy="796"/>
            </a:xfrm>
            <a:custGeom>
              <a:rect b="b" l="l" r="r" t="t"/>
              <a:pathLst>
                <a:path extrusionOk="0" h="42" w="495">
                  <a:moveTo>
                    <a:pt x="0" y="1"/>
                  </a:moveTo>
                  <a:lnTo>
                    <a:pt x="247" y="21"/>
                  </a:lnTo>
                  <a:lnTo>
                    <a:pt x="247" y="21"/>
                  </a:lnTo>
                  <a:cubicBezTo>
                    <a:pt x="165" y="11"/>
                    <a:pt x="83" y="1"/>
                    <a:pt x="0" y="1"/>
                  </a:cubicBezTo>
                  <a:close/>
                  <a:moveTo>
                    <a:pt x="247" y="21"/>
                  </a:moveTo>
                  <a:lnTo>
                    <a:pt x="247" y="21"/>
                  </a:lnTo>
                  <a:cubicBezTo>
                    <a:pt x="329" y="31"/>
                    <a:pt x="412" y="42"/>
                    <a:pt x="494" y="42"/>
                  </a:cubicBezTo>
                  <a:lnTo>
                    <a:pt x="247" y="21"/>
                  </a:ln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rot="4135959">
              <a:off x="-212652" y="275701"/>
              <a:ext cx="665245" cy="1716897"/>
            </a:xfrm>
            <a:custGeom>
              <a:rect b="b" l="l" r="r" t="t"/>
              <a:pathLst>
                <a:path extrusionOk="0" h="90593" w="35102">
                  <a:moveTo>
                    <a:pt x="18554" y="0"/>
                  </a:moveTo>
                  <a:cubicBezTo>
                    <a:pt x="18140" y="0"/>
                    <a:pt x="17808" y="55"/>
                    <a:pt x="17571" y="186"/>
                  </a:cubicBezTo>
                  <a:cubicBezTo>
                    <a:pt x="17407" y="309"/>
                    <a:pt x="17242" y="432"/>
                    <a:pt x="17201" y="597"/>
                  </a:cubicBezTo>
                  <a:cubicBezTo>
                    <a:pt x="16707" y="1626"/>
                    <a:pt x="16049" y="4136"/>
                    <a:pt x="19588" y="5947"/>
                  </a:cubicBezTo>
                  <a:cubicBezTo>
                    <a:pt x="21481" y="6975"/>
                    <a:pt x="23497" y="7798"/>
                    <a:pt x="25555" y="8374"/>
                  </a:cubicBezTo>
                  <a:cubicBezTo>
                    <a:pt x="25555" y="8374"/>
                    <a:pt x="25802" y="9527"/>
                    <a:pt x="24896" y="9856"/>
                  </a:cubicBezTo>
                  <a:cubicBezTo>
                    <a:pt x="24485" y="10021"/>
                    <a:pt x="21522" y="10391"/>
                    <a:pt x="18394" y="11831"/>
                  </a:cubicBezTo>
                  <a:cubicBezTo>
                    <a:pt x="16995" y="12448"/>
                    <a:pt x="15720" y="13271"/>
                    <a:pt x="14567" y="14259"/>
                  </a:cubicBezTo>
                  <a:cubicBezTo>
                    <a:pt x="14403" y="14424"/>
                    <a:pt x="14238" y="14547"/>
                    <a:pt x="14074" y="14712"/>
                  </a:cubicBezTo>
                  <a:cubicBezTo>
                    <a:pt x="12016" y="16687"/>
                    <a:pt x="10699" y="19321"/>
                    <a:pt x="10288" y="22119"/>
                  </a:cubicBezTo>
                  <a:lnTo>
                    <a:pt x="9794" y="25493"/>
                  </a:lnTo>
                  <a:cubicBezTo>
                    <a:pt x="7654" y="38867"/>
                    <a:pt x="0" y="88165"/>
                    <a:pt x="0" y="88165"/>
                  </a:cubicBezTo>
                  <a:lnTo>
                    <a:pt x="15596" y="90593"/>
                  </a:lnTo>
                  <a:cubicBezTo>
                    <a:pt x="15596" y="90593"/>
                    <a:pt x="18806" y="32036"/>
                    <a:pt x="22386" y="27139"/>
                  </a:cubicBezTo>
                  <a:cubicBezTo>
                    <a:pt x="25966" y="22283"/>
                    <a:pt x="34443" y="19855"/>
                    <a:pt x="34978" y="15329"/>
                  </a:cubicBezTo>
                  <a:cubicBezTo>
                    <a:pt x="35102" y="13559"/>
                    <a:pt x="35019" y="11790"/>
                    <a:pt x="34731" y="10062"/>
                  </a:cubicBezTo>
                  <a:cubicBezTo>
                    <a:pt x="34114" y="5617"/>
                    <a:pt x="32591" y="803"/>
                    <a:pt x="31316" y="391"/>
                  </a:cubicBezTo>
                  <a:cubicBezTo>
                    <a:pt x="31010" y="297"/>
                    <a:pt x="30659" y="259"/>
                    <a:pt x="30273" y="259"/>
                  </a:cubicBezTo>
                  <a:cubicBezTo>
                    <a:pt x="28703" y="259"/>
                    <a:pt x="26550" y="887"/>
                    <a:pt x="24472" y="887"/>
                  </a:cubicBezTo>
                  <a:cubicBezTo>
                    <a:pt x="24172" y="887"/>
                    <a:pt x="23874" y="874"/>
                    <a:pt x="23579" y="844"/>
                  </a:cubicBezTo>
                  <a:cubicBezTo>
                    <a:pt x="23333" y="803"/>
                    <a:pt x="23127" y="762"/>
                    <a:pt x="22921" y="721"/>
                  </a:cubicBezTo>
                  <a:cubicBezTo>
                    <a:pt x="21103" y="339"/>
                    <a:pt x="19578" y="0"/>
                    <a:pt x="18554" y="0"/>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5"/>
          <p:cNvGrpSpPr/>
          <p:nvPr/>
        </p:nvGrpSpPr>
        <p:grpSpPr>
          <a:xfrm>
            <a:off x="7318050" y="403309"/>
            <a:ext cx="3056199" cy="3167072"/>
            <a:chOff x="7318050" y="403309"/>
            <a:chExt cx="3056199" cy="3167072"/>
          </a:xfrm>
        </p:grpSpPr>
        <p:sp>
          <p:nvSpPr>
            <p:cNvPr id="138" name="Google Shape;138;p15"/>
            <p:cNvSpPr/>
            <p:nvPr/>
          </p:nvSpPr>
          <p:spPr>
            <a:xfrm rot="-3911265">
              <a:off x="8230693" y="1144070"/>
              <a:ext cx="665328" cy="2195045"/>
            </a:xfrm>
            <a:custGeom>
              <a:rect b="b" l="l" r="r" t="t"/>
              <a:pathLst>
                <a:path extrusionOk="0" h="113093" w="34279">
                  <a:moveTo>
                    <a:pt x="21292" y="0"/>
                  </a:moveTo>
                  <a:cubicBezTo>
                    <a:pt x="21136" y="0"/>
                    <a:pt x="20979" y="17"/>
                    <a:pt x="20822" y="53"/>
                  </a:cubicBezTo>
                  <a:cubicBezTo>
                    <a:pt x="19794" y="176"/>
                    <a:pt x="18847" y="711"/>
                    <a:pt x="18806" y="1205"/>
                  </a:cubicBezTo>
                  <a:cubicBezTo>
                    <a:pt x="18724" y="1699"/>
                    <a:pt x="16296" y="25607"/>
                    <a:pt x="16172" y="26471"/>
                  </a:cubicBezTo>
                  <a:cubicBezTo>
                    <a:pt x="16131" y="26759"/>
                    <a:pt x="16049" y="26883"/>
                    <a:pt x="16008" y="26924"/>
                  </a:cubicBezTo>
                  <a:cubicBezTo>
                    <a:pt x="15985" y="26933"/>
                    <a:pt x="15962" y="26937"/>
                    <a:pt x="15939" y="26937"/>
                  </a:cubicBezTo>
                  <a:cubicBezTo>
                    <a:pt x="15759" y="26937"/>
                    <a:pt x="15596" y="26677"/>
                    <a:pt x="15596" y="26677"/>
                  </a:cubicBezTo>
                  <a:cubicBezTo>
                    <a:pt x="15596" y="26677"/>
                    <a:pt x="17695" y="6760"/>
                    <a:pt x="17530" y="5197"/>
                  </a:cubicBezTo>
                  <a:cubicBezTo>
                    <a:pt x="17407" y="4415"/>
                    <a:pt x="16543" y="3921"/>
                    <a:pt x="15637" y="3756"/>
                  </a:cubicBezTo>
                  <a:lnTo>
                    <a:pt x="15514" y="3756"/>
                  </a:lnTo>
                  <a:lnTo>
                    <a:pt x="15267" y="3715"/>
                  </a:lnTo>
                  <a:cubicBezTo>
                    <a:pt x="15102" y="3684"/>
                    <a:pt x="14935" y="3669"/>
                    <a:pt x="14767" y="3669"/>
                  </a:cubicBezTo>
                  <a:cubicBezTo>
                    <a:pt x="14264" y="3669"/>
                    <a:pt x="13755" y="3808"/>
                    <a:pt x="13292" y="4086"/>
                  </a:cubicBezTo>
                  <a:cubicBezTo>
                    <a:pt x="12551" y="4785"/>
                    <a:pt x="10658" y="15566"/>
                    <a:pt x="10329" y="18365"/>
                  </a:cubicBezTo>
                  <a:cubicBezTo>
                    <a:pt x="10041" y="21039"/>
                    <a:pt x="7860" y="35278"/>
                    <a:pt x="7695" y="36306"/>
                  </a:cubicBezTo>
                  <a:cubicBezTo>
                    <a:pt x="7695" y="36283"/>
                    <a:pt x="7695" y="36265"/>
                    <a:pt x="7695" y="36265"/>
                  </a:cubicBezTo>
                  <a:cubicBezTo>
                    <a:pt x="7654" y="35895"/>
                    <a:pt x="7654" y="34413"/>
                    <a:pt x="7901" y="30751"/>
                  </a:cubicBezTo>
                  <a:cubicBezTo>
                    <a:pt x="8148" y="27336"/>
                    <a:pt x="9547" y="22315"/>
                    <a:pt x="8930" y="19352"/>
                  </a:cubicBezTo>
                  <a:cubicBezTo>
                    <a:pt x="8599" y="17961"/>
                    <a:pt x="7521" y="16890"/>
                    <a:pt x="6297" y="16890"/>
                  </a:cubicBezTo>
                  <a:cubicBezTo>
                    <a:pt x="6001" y="16890"/>
                    <a:pt x="5696" y="16953"/>
                    <a:pt x="5391" y="17089"/>
                  </a:cubicBezTo>
                  <a:cubicBezTo>
                    <a:pt x="4074" y="17665"/>
                    <a:pt x="2922" y="23755"/>
                    <a:pt x="1317" y="28776"/>
                  </a:cubicBezTo>
                  <a:cubicBezTo>
                    <a:pt x="494" y="31409"/>
                    <a:pt x="576" y="39557"/>
                    <a:pt x="741" y="42726"/>
                  </a:cubicBezTo>
                  <a:cubicBezTo>
                    <a:pt x="1111" y="50503"/>
                    <a:pt x="6502" y="56347"/>
                    <a:pt x="6255" y="57416"/>
                  </a:cubicBezTo>
                  <a:cubicBezTo>
                    <a:pt x="6049" y="58445"/>
                    <a:pt x="0" y="109883"/>
                    <a:pt x="0" y="109883"/>
                  </a:cubicBezTo>
                  <a:lnTo>
                    <a:pt x="20863" y="113093"/>
                  </a:lnTo>
                  <a:lnTo>
                    <a:pt x="20863" y="113052"/>
                  </a:lnTo>
                  <a:lnTo>
                    <a:pt x="24732" y="60503"/>
                  </a:lnTo>
                  <a:cubicBezTo>
                    <a:pt x="26995" y="57334"/>
                    <a:pt x="28847" y="53878"/>
                    <a:pt x="30205" y="50215"/>
                  </a:cubicBezTo>
                  <a:cubicBezTo>
                    <a:pt x="32139" y="45071"/>
                    <a:pt x="32550" y="38611"/>
                    <a:pt x="32633" y="35689"/>
                  </a:cubicBezTo>
                  <a:lnTo>
                    <a:pt x="32633" y="35648"/>
                  </a:lnTo>
                  <a:lnTo>
                    <a:pt x="32633" y="34619"/>
                  </a:lnTo>
                  <a:cubicBezTo>
                    <a:pt x="32591" y="32767"/>
                    <a:pt x="34279" y="17377"/>
                    <a:pt x="33744" y="15855"/>
                  </a:cubicBezTo>
                  <a:cubicBezTo>
                    <a:pt x="33475" y="15050"/>
                    <a:pt x="32667" y="14655"/>
                    <a:pt x="31836" y="14655"/>
                  </a:cubicBezTo>
                  <a:cubicBezTo>
                    <a:pt x="31519" y="14655"/>
                    <a:pt x="31199" y="14712"/>
                    <a:pt x="30904" y="14826"/>
                  </a:cubicBezTo>
                  <a:cubicBezTo>
                    <a:pt x="30740" y="14867"/>
                    <a:pt x="30616" y="14949"/>
                    <a:pt x="30452" y="15032"/>
                  </a:cubicBezTo>
                  <a:cubicBezTo>
                    <a:pt x="30287" y="15155"/>
                    <a:pt x="30164" y="15278"/>
                    <a:pt x="30040" y="15443"/>
                  </a:cubicBezTo>
                  <a:cubicBezTo>
                    <a:pt x="29094" y="16636"/>
                    <a:pt x="28476" y="29805"/>
                    <a:pt x="27983" y="30339"/>
                  </a:cubicBezTo>
                  <a:cubicBezTo>
                    <a:pt x="27869" y="30482"/>
                    <a:pt x="27834" y="30526"/>
                    <a:pt x="27782" y="30526"/>
                  </a:cubicBezTo>
                  <a:cubicBezTo>
                    <a:pt x="27759" y="30526"/>
                    <a:pt x="27733" y="30517"/>
                    <a:pt x="27695" y="30504"/>
                  </a:cubicBezTo>
                  <a:cubicBezTo>
                    <a:pt x="27695" y="30504"/>
                    <a:pt x="28641" y="8118"/>
                    <a:pt x="28024" y="6637"/>
                  </a:cubicBezTo>
                  <a:cubicBezTo>
                    <a:pt x="27600" y="5683"/>
                    <a:pt x="26600" y="4972"/>
                    <a:pt x="25648" y="4972"/>
                  </a:cubicBezTo>
                  <a:cubicBezTo>
                    <a:pt x="25491" y="4972"/>
                    <a:pt x="25336" y="4991"/>
                    <a:pt x="25184" y="5032"/>
                  </a:cubicBezTo>
                  <a:cubicBezTo>
                    <a:pt x="25061" y="5073"/>
                    <a:pt x="24937" y="5114"/>
                    <a:pt x="24855" y="5155"/>
                  </a:cubicBezTo>
                  <a:cubicBezTo>
                    <a:pt x="24649" y="5238"/>
                    <a:pt x="24485" y="5402"/>
                    <a:pt x="24402" y="5567"/>
                  </a:cubicBezTo>
                  <a:cubicBezTo>
                    <a:pt x="24197" y="6141"/>
                    <a:pt x="22233" y="26719"/>
                    <a:pt x="21895" y="26719"/>
                  </a:cubicBezTo>
                  <a:cubicBezTo>
                    <a:pt x="21894" y="26719"/>
                    <a:pt x="21893" y="26719"/>
                    <a:pt x="21892" y="26718"/>
                  </a:cubicBezTo>
                  <a:cubicBezTo>
                    <a:pt x="21892" y="26718"/>
                    <a:pt x="21892" y="26677"/>
                    <a:pt x="21892" y="26677"/>
                  </a:cubicBezTo>
                  <a:lnTo>
                    <a:pt x="21892" y="26636"/>
                  </a:lnTo>
                  <a:cubicBezTo>
                    <a:pt x="21810" y="24908"/>
                    <a:pt x="24279" y="2728"/>
                    <a:pt x="23168" y="1040"/>
                  </a:cubicBezTo>
                  <a:cubicBezTo>
                    <a:pt x="22759" y="394"/>
                    <a:pt x="22041" y="0"/>
                    <a:pt x="21292"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3911265">
              <a:off x="8496478" y="1612487"/>
              <a:ext cx="184504" cy="1811461"/>
            </a:xfrm>
            <a:custGeom>
              <a:rect b="b" l="l" r="r" t="t"/>
              <a:pathLst>
                <a:path extrusionOk="0" h="93330" w="9506">
                  <a:moveTo>
                    <a:pt x="5350" y="1"/>
                  </a:moveTo>
                  <a:cubicBezTo>
                    <a:pt x="4074" y="577"/>
                    <a:pt x="2881" y="6708"/>
                    <a:pt x="1317" y="11729"/>
                  </a:cubicBezTo>
                  <a:cubicBezTo>
                    <a:pt x="453" y="14362"/>
                    <a:pt x="535" y="22469"/>
                    <a:pt x="700" y="25679"/>
                  </a:cubicBezTo>
                  <a:cubicBezTo>
                    <a:pt x="1111" y="33415"/>
                    <a:pt x="6461" y="39258"/>
                    <a:pt x="6255" y="40328"/>
                  </a:cubicBezTo>
                  <a:cubicBezTo>
                    <a:pt x="6049" y="41357"/>
                    <a:pt x="0" y="92836"/>
                    <a:pt x="0" y="92836"/>
                  </a:cubicBezTo>
                  <a:lnTo>
                    <a:pt x="3539" y="93330"/>
                  </a:lnTo>
                  <a:cubicBezTo>
                    <a:pt x="4774" y="83577"/>
                    <a:pt x="7119" y="49093"/>
                    <a:pt x="7243" y="46871"/>
                  </a:cubicBezTo>
                  <a:cubicBezTo>
                    <a:pt x="7366" y="45184"/>
                    <a:pt x="8148" y="40616"/>
                    <a:pt x="9506" y="39546"/>
                  </a:cubicBezTo>
                  <a:cubicBezTo>
                    <a:pt x="7366" y="38230"/>
                    <a:pt x="5597" y="36378"/>
                    <a:pt x="4362" y="34156"/>
                  </a:cubicBezTo>
                  <a:cubicBezTo>
                    <a:pt x="1111" y="28395"/>
                    <a:pt x="1152" y="18807"/>
                    <a:pt x="2346" y="12305"/>
                  </a:cubicBezTo>
                  <a:cubicBezTo>
                    <a:pt x="2922" y="9095"/>
                    <a:pt x="3086" y="4857"/>
                    <a:pt x="5391"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rot="-3911265">
              <a:off x="8116965" y="1863531"/>
              <a:ext cx="428924" cy="423839"/>
            </a:xfrm>
            <a:custGeom>
              <a:rect b="b" l="l" r="r" t="t"/>
              <a:pathLst>
                <a:path extrusionOk="0" h="21837" w="22099">
                  <a:moveTo>
                    <a:pt x="18889" y="8208"/>
                  </a:moveTo>
                  <a:cubicBezTo>
                    <a:pt x="19547" y="14133"/>
                    <a:pt x="14856" y="19606"/>
                    <a:pt x="8971" y="19647"/>
                  </a:cubicBezTo>
                  <a:cubicBezTo>
                    <a:pt x="14321" y="18619"/>
                    <a:pt x="17078" y="13187"/>
                    <a:pt x="18889" y="8208"/>
                  </a:cubicBezTo>
                  <a:close/>
                  <a:moveTo>
                    <a:pt x="7942" y="1"/>
                  </a:moveTo>
                  <a:cubicBezTo>
                    <a:pt x="6386" y="1"/>
                    <a:pt x="5044" y="209"/>
                    <a:pt x="4198" y="677"/>
                  </a:cubicBezTo>
                  <a:cubicBezTo>
                    <a:pt x="1" y="3064"/>
                    <a:pt x="2264" y="5615"/>
                    <a:pt x="4692" y="10265"/>
                  </a:cubicBezTo>
                  <a:cubicBezTo>
                    <a:pt x="7860" y="16191"/>
                    <a:pt x="3786" y="21705"/>
                    <a:pt x="3786" y="21705"/>
                  </a:cubicBezTo>
                  <a:cubicBezTo>
                    <a:pt x="3786" y="21705"/>
                    <a:pt x="4609" y="21836"/>
                    <a:pt x="5901" y="21836"/>
                  </a:cubicBezTo>
                  <a:cubicBezTo>
                    <a:pt x="9618" y="21836"/>
                    <a:pt x="17225" y="20749"/>
                    <a:pt x="20370" y="12323"/>
                  </a:cubicBezTo>
                  <a:cubicBezTo>
                    <a:pt x="22098" y="7508"/>
                    <a:pt x="19341" y="2241"/>
                    <a:pt x="14403" y="924"/>
                  </a:cubicBezTo>
                  <a:cubicBezTo>
                    <a:pt x="12297" y="345"/>
                    <a:pt x="9942" y="1"/>
                    <a:pt x="7942"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rot="-3911265">
              <a:off x="8981665" y="2160001"/>
              <a:ext cx="293137" cy="859964"/>
            </a:xfrm>
            <a:custGeom>
              <a:rect b="b" l="l" r="r" t="t"/>
              <a:pathLst>
                <a:path extrusionOk="0" h="44307" w="15103">
                  <a:moveTo>
                    <a:pt x="9360" y="1"/>
                  </a:moveTo>
                  <a:cubicBezTo>
                    <a:pt x="8243" y="1"/>
                    <a:pt x="7200" y="553"/>
                    <a:pt x="6543" y="1428"/>
                  </a:cubicBezTo>
                  <a:cubicBezTo>
                    <a:pt x="3910" y="4761"/>
                    <a:pt x="741" y="34965"/>
                    <a:pt x="0" y="42372"/>
                  </a:cubicBezTo>
                  <a:lnTo>
                    <a:pt x="12469" y="44306"/>
                  </a:lnTo>
                  <a:lnTo>
                    <a:pt x="14897" y="6571"/>
                  </a:lnTo>
                  <a:cubicBezTo>
                    <a:pt x="15103" y="3238"/>
                    <a:pt x="12839" y="193"/>
                    <a:pt x="9794" y="28"/>
                  </a:cubicBezTo>
                  <a:cubicBezTo>
                    <a:pt x="9649" y="10"/>
                    <a:pt x="9504" y="1"/>
                    <a:pt x="9360"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3911265">
              <a:off x="8842101" y="1467702"/>
              <a:ext cx="227651" cy="1500759"/>
            </a:xfrm>
            <a:custGeom>
              <a:rect b="b" l="l" r="r" t="t"/>
              <a:pathLst>
                <a:path extrusionOk="0" h="77322" w="11729">
                  <a:moveTo>
                    <a:pt x="11728" y="0"/>
                  </a:moveTo>
                  <a:cubicBezTo>
                    <a:pt x="11687" y="1111"/>
                    <a:pt x="8889" y="17613"/>
                    <a:pt x="494" y="22468"/>
                  </a:cubicBezTo>
                  <a:cubicBezTo>
                    <a:pt x="494" y="22468"/>
                    <a:pt x="1358" y="27159"/>
                    <a:pt x="1523" y="29793"/>
                  </a:cubicBezTo>
                  <a:cubicBezTo>
                    <a:pt x="1688" y="32386"/>
                    <a:pt x="83" y="75882"/>
                    <a:pt x="0" y="77322"/>
                  </a:cubicBezTo>
                  <a:lnTo>
                    <a:pt x="3869" y="24773"/>
                  </a:lnTo>
                  <a:cubicBezTo>
                    <a:pt x="6132" y="21604"/>
                    <a:pt x="7984" y="18148"/>
                    <a:pt x="9342" y="14485"/>
                  </a:cubicBezTo>
                  <a:cubicBezTo>
                    <a:pt x="11276" y="9341"/>
                    <a:pt x="11687" y="2881"/>
                    <a:pt x="11728"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3911265">
              <a:off x="7973612" y="1936088"/>
              <a:ext cx="324289" cy="86332"/>
            </a:xfrm>
            <a:custGeom>
              <a:rect b="b" l="l" r="r" t="t"/>
              <a:pathLst>
                <a:path extrusionOk="0" h="4448" w="16708">
                  <a:moveTo>
                    <a:pt x="6785" y="1"/>
                  </a:moveTo>
                  <a:cubicBezTo>
                    <a:pt x="4788" y="1"/>
                    <a:pt x="2517" y="444"/>
                    <a:pt x="0" y="1608"/>
                  </a:cubicBezTo>
                  <a:cubicBezTo>
                    <a:pt x="0" y="1608"/>
                    <a:pt x="2580" y="883"/>
                    <a:pt x="5967" y="883"/>
                  </a:cubicBezTo>
                  <a:cubicBezTo>
                    <a:pt x="9330" y="883"/>
                    <a:pt x="13489" y="1598"/>
                    <a:pt x="16708" y="4448"/>
                  </a:cubicBezTo>
                  <a:cubicBezTo>
                    <a:pt x="16708" y="4448"/>
                    <a:pt x="13117" y="1"/>
                    <a:pt x="6785"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3911265">
              <a:off x="8214628" y="2086558"/>
              <a:ext cx="163755" cy="258783"/>
            </a:xfrm>
            <a:custGeom>
              <a:rect b="b" l="l" r="r" t="t"/>
              <a:pathLst>
                <a:path extrusionOk="0" h="13333" w="8437">
                  <a:moveTo>
                    <a:pt x="1" y="0"/>
                  </a:moveTo>
                  <a:cubicBezTo>
                    <a:pt x="1" y="1"/>
                    <a:pt x="3951" y="4321"/>
                    <a:pt x="4280" y="7860"/>
                  </a:cubicBezTo>
                  <a:cubicBezTo>
                    <a:pt x="4651" y="11399"/>
                    <a:pt x="3869" y="13333"/>
                    <a:pt x="3869" y="13333"/>
                  </a:cubicBezTo>
                  <a:cubicBezTo>
                    <a:pt x="3869" y="13333"/>
                    <a:pt x="8437" y="6255"/>
                    <a:pt x="1"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3911265">
              <a:off x="7801819" y="1725423"/>
              <a:ext cx="146967" cy="638097"/>
            </a:xfrm>
            <a:custGeom>
              <a:rect b="b" l="l" r="r" t="t"/>
              <a:pathLst>
                <a:path extrusionOk="0" h="32876" w="7572">
                  <a:moveTo>
                    <a:pt x="7073" y="1"/>
                  </a:moveTo>
                  <a:cubicBezTo>
                    <a:pt x="6572" y="1"/>
                    <a:pt x="6070" y="140"/>
                    <a:pt x="5638" y="418"/>
                  </a:cubicBezTo>
                  <a:cubicBezTo>
                    <a:pt x="4856" y="1117"/>
                    <a:pt x="2963" y="11898"/>
                    <a:pt x="2675" y="14697"/>
                  </a:cubicBezTo>
                  <a:cubicBezTo>
                    <a:pt x="2346" y="17371"/>
                    <a:pt x="165" y="31610"/>
                    <a:pt x="0" y="32638"/>
                  </a:cubicBezTo>
                  <a:cubicBezTo>
                    <a:pt x="31" y="32791"/>
                    <a:pt x="152" y="32876"/>
                    <a:pt x="280" y="32876"/>
                  </a:cubicBezTo>
                  <a:cubicBezTo>
                    <a:pt x="324" y="32876"/>
                    <a:pt x="369" y="32865"/>
                    <a:pt x="412" y="32844"/>
                  </a:cubicBezTo>
                  <a:cubicBezTo>
                    <a:pt x="782" y="32721"/>
                    <a:pt x="4815" y="2845"/>
                    <a:pt x="5514" y="1282"/>
                  </a:cubicBezTo>
                  <a:cubicBezTo>
                    <a:pt x="5768" y="523"/>
                    <a:pt x="6465" y="17"/>
                    <a:pt x="7245" y="17"/>
                  </a:cubicBezTo>
                  <a:cubicBezTo>
                    <a:pt x="7353" y="17"/>
                    <a:pt x="7462" y="27"/>
                    <a:pt x="7572" y="47"/>
                  </a:cubicBezTo>
                  <a:cubicBezTo>
                    <a:pt x="7407" y="16"/>
                    <a:pt x="7240" y="1"/>
                    <a:pt x="7073"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3911265">
              <a:off x="7769285" y="1607082"/>
              <a:ext cx="93475" cy="523369"/>
            </a:xfrm>
            <a:custGeom>
              <a:rect b="b" l="l" r="r" t="t"/>
              <a:pathLst>
                <a:path extrusionOk="0" h="26965" w="4816">
                  <a:moveTo>
                    <a:pt x="4815" y="1"/>
                  </a:moveTo>
                  <a:cubicBezTo>
                    <a:pt x="3787" y="124"/>
                    <a:pt x="2840" y="659"/>
                    <a:pt x="2799" y="1153"/>
                  </a:cubicBezTo>
                  <a:cubicBezTo>
                    <a:pt x="2717" y="1647"/>
                    <a:pt x="289" y="25555"/>
                    <a:pt x="165" y="26419"/>
                  </a:cubicBezTo>
                  <a:cubicBezTo>
                    <a:pt x="124" y="26707"/>
                    <a:pt x="42" y="26831"/>
                    <a:pt x="1" y="26872"/>
                  </a:cubicBezTo>
                  <a:cubicBezTo>
                    <a:pt x="62" y="26934"/>
                    <a:pt x="155" y="26965"/>
                    <a:pt x="253" y="26965"/>
                  </a:cubicBezTo>
                  <a:cubicBezTo>
                    <a:pt x="351" y="26965"/>
                    <a:pt x="453" y="26934"/>
                    <a:pt x="536" y="26872"/>
                  </a:cubicBezTo>
                  <a:cubicBezTo>
                    <a:pt x="577" y="26749"/>
                    <a:pt x="3046" y="2922"/>
                    <a:pt x="3087" y="1647"/>
                  </a:cubicBezTo>
                  <a:cubicBezTo>
                    <a:pt x="3128" y="741"/>
                    <a:pt x="4198" y="207"/>
                    <a:pt x="4815"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3911265">
              <a:off x="7872770" y="1590453"/>
              <a:ext cx="56714" cy="424130"/>
            </a:xfrm>
            <a:custGeom>
              <a:rect b="b" l="l" r="r" t="t"/>
              <a:pathLst>
                <a:path extrusionOk="0" h="21852" w="2922">
                  <a:moveTo>
                    <a:pt x="2922" y="0"/>
                  </a:moveTo>
                  <a:cubicBezTo>
                    <a:pt x="2757" y="83"/>
                    <a:pt x="2593" y="247"/>
                    <a:pt x="2510" y="453"/>
                  </a:cubicBezTo>
                  <a:cubicBezTo>
                    <a:pt x="2264" y="986"/>
                    <a:pt x="300" y="21564"/>
                    <a:pt x="3" y="21564"/>
                  </a:cubicBezTo>
                  <a:cubicBezTo>
                    <a:pt x="2" y="21564"/>
                    <a:pt x="1" y="21564"/>
                    <a:pt x="0" y="21563"/>
                  </a:cubicBezTo>
                  <a:lnTo>
                    <a:pt x="0" y="21563"/>
                  </a:lnTo>
                  <a:cubicBezTo>
                    <a:pt x="41" y="21810"/>
                    <a:pt x="453" y="21851"/>
                    <a:pt x="453" y="21851"/>
                  </a:cubicBezTo>
                  <a:cubicBezTo>
                    <a:pt x="453" y="21851"/>
                    <a:pt x="2469" y="5227"/>
                    <a:pt x="2634" y="2181"/>
                  </a:cubicBezTo>
                  <a:cubicBezTo>
                    <a:pt x="2634" y="1441"/>
                    <a:pt x="2716" y="700"/>
                    <a:pt x="2922" y="0"/>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3911265">
              <a:off x="8044187" y="1603403"/>
              <a:ext cx="53531" cy="310644"/>
            </a:xfrm>
            <a:custGeom>
              <a:rect b="b" l="l" r="r" t="t"/>
              <a:pathLst>
                <a:path extrusionOk="0" h="16005" w="2758">
                  <a:moveTo>
                    <a:pt x="2758" y="1"/>
                  </a:moveTo>
                  <a:cubicBezTo>
                    <a:pt x="2593" y="124"/>
                    <a:pt x="2470" y="248"/>
                    <a:pt x="2346" y="371"/>
                  </a:cubicBezTo>
                  <a:cubicBezTo>
                    <a:pt x="1400" y="1564"/>
                    <a:pt x="782" y="14733"/>
                    <a:pt x="289" y="15309"/>
                  </a:cubicBezTo>
                  <a:cubicBezTo>
                    <a:pt x="168" y="15429"/>
                    <a:pt x="136" y="15506"/>
                    <a:pt x="79" y="15506"/>
                  </a:cubicBezTo>
                  <a:cubicBezTo>
                    <a:pt x="58" y="15506"/>
                    <a:pt x="34" y="15495"/>
                    <a:pt x="1" y="15473"/>
                  </a:cubicBezTo>
                  <a:lnTo>
                    <a:pt x="1" y="15473"/>
                  </a:lnTo>
                  <a:cubicBezTo>
                    <a:pt x="1" y="15473"/>
                    <a:pt x="219" y="16005"/>
                    <a:pt x="439" y="16005"/>
                  </a:cubicBezTo>
                  <a:cubicBezTo>
                    <a:pt x="471" y="16005"/>
                    <a:pt x="504" y="15993"/>
                    <a:pt x="535" y="15967"/>
                  </a:cubicBezTo>
                  <a:cubicBezTo>
                    <a:pt x="824" y="15802"/>
                    <a:pt x="2058" y="3046"/>
                    <a:pt x="2305" y="1317"/>
                  </a:cubicBezTo>
                  <a:cubicBezTo>
                    <a:pt x="2346" y="865"/>
                    <a:pt x="2511" y="412"/>
                    <a:pt x="2758" y="1"/>
                  </a:cubicBezTo>
                  <a:close/>
                </a:path>
              </a:pathLst>
            </a:custGeom>
            <a:solidFill>
              <a:srgbClr val="84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3911265">
              <a:off x="8565170" y="204209"/>
              <a:ext cx="1054968" cy="2336131"/>
            </a:xfrm>
            <a:custGeom>
              <a:rect b="b" l="l" r="r" t="t"/>
              <a:pathLst>
                <a:path extrusionOk="0" h="120362" w="54354">
                  <a:moveTo>
                    <a:pt x="24660" y="0"/>
                  </a:moveTo>
                  <a:cubicBezTo>
                    <a:pt x="23321" y="0"/>
                    <a:pt x="21783" y="563"/>
                    <a:pt x="21563" y="1725"/>
                  </a:cubicBezTo>
                  <a:cubicBezTo>
                    <a:pt x="21234" y="3495"/>
                    <a:pt x="23291" y="19091"/>
                    <a:pt x="22715" y="21272"/>
                  </a:cubicBezTo>
                  <a:cubicBezTo>
                    <a:pt x="22674" y="21313"/>
                    <a:pt x="22674" y="21354"/>
                    <a:pt x="22674" y="21354"/>
                  </a:cubicBezTo>
                  <a:cubicBezTo>
                    <a:pt x="22654" y="21408"/>
                    <a:pt x="22623" y="21434"/>
                    <a:pt x="22582" y="21434"/>
                  </a:cubicBezTo>
                  <a:cubicBezTo>
                    <a:pt x="21542" y="21434"/>
                    <a:pt x="14029" y="4372"/>
                    <a:pt x="12880" y="3659"/>
                  </a:cubicBezTo>
                  <a:cubicBezTo>
                    <a:pt x="12633" y="3495"/>
                    <a:pt x="12304" y="3371"/>
                    <a:pt x="12016" y="3330"/>
                  </a:cubicBezTo>
                  <a:cubicBezTo>
                    <a:pt x="11847" y="3299"/>
                    <a:pt x="11677" y="3284"/>
                    <a:pt x="11509" y="3284"/>
                  </a:cubicBezTo>
                  <a:cubicBezTo>
                    <a:pt x="9909" y="3284"/>
                    <a:pt x="8387" y="4624"/>
                    <a:pt x="8313" y="5964"/>
                  </a:cubicBezTo>
                  <a:cubicBezTo>
                    <a:pt x="8189" y="7692"/>
                    <a:pt x="18394" y="23576"/>
                    <a:pt x="17201" y="24852"/>
                  </a:cubicBezTo>
                  <a:cubicBezTo>
                    <a:pt x="17046" y="25014"/>
                    <a:pt x="16835" y="25088"/>
                    <a:pt x="16576" y="25088"/>
                  </a:cubicBezTo>
                  <a:cubicBezTo>
                    <a:pt x="13675" y="25088"/>
                    <a:pt x="4838" y="15744"/>
                    <a:pt x="3251" y="15593"/>
                  </a:cubicBezTo>
                  <a:cubicBezTo>
                    <a:pt x="3169" y="15572"/>
                    <a:pt x="3086" y="15562"/>
                    <a:pt x="3004" y="15562"/>
                  </a:cubicBezTo>
                  <a:cubicBezTo>
                    <a:pt x="2922" y="15562"/>
                    <a:pt x="2839" y="15572"/>
                    <a:pt x="2757" y="15593"/>
                  </a:cubicBezTo>
                  <a:cubicBezTo>
                    <a:pt x="1235" y="15634"/>
                    <a:pt x="0" y="16704"/>
                    <a:pt x="494" y="18350"/>
                  </a:cubicBezTo>
                  <a:cubicBezTo>
                    <a:pt x="1029" y="20161"/>
                    <a:pt x="11358" y="28679"/>
                    <a:pt x="13621" y="31601"/>
                  </a:cubicBezTo>
                  <a:cubicBezTo>
                    <a:pt x="14609" y="32753"/>
                    <a:pt x="15226" y="34152"/>
                    <a:pt x="15432" y="35633"/>
                  </a:cubicBezTo>
                  <a:cubicBezTo>
                    <a:pt x="16378" y="42547"/>
                    <a:pt x="17242" y="44522"/>
                    <a:pt x="19794" y="49542"/>
                  </a:cubicBezTo>
                  <a:lnTo>
                    <a:pt x="13497" y="119827"/>
                  </a:lnTo>
                  <a:lnTo>
                    <a:pt x="41356" y="120362"/>
                  </a:lnTo>
                  <a:cubicBezTo>
                    <a:pt x="41356" y="120362"/>
                    <a:pt x="40245" y="78677"/>
                    <a:pt x="36254" y="49131"/>
                  </a:cubicBezTo>
                  <a:cubicBezTo>
                    <a:pt x="36254" y="49131"/>
                    <a:pt x="41974" y="44151"/>
                    <a:pt x="44649" y="40407"/>
                  </a:cubicBezTo>
                  <a:cubicBezTo>
                    <a:pt x="47282" y="36703"/>
                    <a:pt x="52179" y="31189"/>
                    <a:pt x="53372" y="29625"/>
                  </a:cubicBezTo>
                  <a:cubicBezTo>
                    <a:pt x="54354" y="28339"/>
                    <a:pt x="52636" y="26163"/>
                    <a:pt x="50209" y="26163"/>
                  </a:cubicBezTo>
                  <a:cubicBezTo>
                    <a:pt x="49685" y="26163"/>
                    <a:pt x="49128" y="26264"/>
                    <a:pt x="48558" y="26498"/>
                  </a:cubicBezTo>
                  <a:cubicBezTo>
                    <a:pt x="46130" y="27527"/>
                    <a:pt x="42221" y="31847"/>
                    <a:pt x="40163" y="33329"/>
                  </a:cubicBezTo>
                  <a:cubicBezTo>
                    <a:pt x="39957" y="33452"/>
                    <a:pt x="39752" y="33617"/>
                    <a:pt x="39546" y="33699"/>
                  </a:cubicBezTo>
                  <a:cubicBezTo>
                    <a:pt x="39464" y="33740"/>
                    <a:pt x="39340" y="33782"/>
                    <a:pt x="39258" y="33823"/>
                  </a:cubicBezTo>
                  <a:cubicBezTo>
                    <a:pt x="39175" y="33823"/>
                    <a:pt x="39093" y="33782"/>
                    <a:pt x="39052" y="33782"/>
                  </a:cubicBezTo>
                  <a:cubicBezTo>
                    <a:pt x="36460" y="32136"/>
                    <a:pt x="36748" y="27856"/>
                    <a:pt x="37365" y="23206"/>
                  </a:cubicBezTo>
                  <a:cubicBezTo>
                    <a:pt x="37859" y="19297"/>
                    <a:pt x="39793" y="10778"/>
                    <a:pt x="39505" y="7198"/>
                  </a:cubicBezTo>
                  <a:cubicBezTo>
                    <a:pt x="39505" y="6746"/>
                    <a:pt x="39381" y="6252"/>
                    <a:pt x="39134" y="5840"/>
                  </a:cubicBezTo>
                  <a:cubicBezTo>
                    <a:pt x="38709" y="5273"/>
                    <a:pt x="38089" y="4980"/>
                    <a:pt x="37434" y="4980"/>
                  </a:cubicBezTo>
                  <a:cubicBezTo>
                    <a:pt x="36189" y="4980"/>
                    <a:pt x="34821" y="6043"/>
                    <a:pt x="34443" y="8309"/>
                  </a:cubicBezTo>
                  <a:cubicBezTo>
                    <a:pt x="33991" y="11025"/>
                    <a:pt x="33126" y="16416"/>
                    <a:pt x="32139" y="19379"/>
                  </a:cubicBezTo>
                  <a:lnTo>
                    <a:pt x="32139" y="19420"/>
                  </a:lnTo>
                  <a:cubicBezTo>
                    <a:pt x="31810" y="20490"/>
                    <a:pt x="31398" y="21272"/>
                    <a:pt x="31028" y="21478"/>
                  </a:cubicBezTo>
                  <a:cubicBezTo>
                    <a:pt x="30650" y="21683"/>
                    <a:pt x="30276" y="21775"/>
                    <a:pt x="29930" y="21775"/>
                  </a:cubicBezTo>
                  <a:cubicBezTo>
                    <a:pt x="29030" y="21775"/>
                    <a:pt x="28319" y="21157"/>
                    <a:pt x="28229" y="20325"/>
                  </a:cubicBezTo>
                  <a:cubicBezTo>
                    <a:pt x="28106" y="19132"/>
                    <a:pt x="27406" y="1602"/>
                    <a:pt x="26419" y="573"/>
                  </a:cubicBezTo>
                  <a:cubicBezTo>
                    <a:pt x="26254" y="367"/>
                    <a:pt x="26007" y="244"/>
                    <a:pt x="25802" y="162"/>
                  </a:cubicBezTo>
                  <a:cubicBezTo>
                    <a:pt x="25470" y="55"/>
                    <a:pt x="25075" y="0"/>
                    <a:pt x="24660"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3911265">
              <a:off x="8322109" y="1095140"/>
              <a:ext cx="320291" cy="58383"/>
            </a:xfrm>
            <a:custGeom>
              <a:rect b="b" l="l" r="r" t="t"/>
              <a:pathLst>
                <a:path extrusionOk="0" h="3008" w="16502">
                  <a:moveTo>
                    <a:pt x="9980" y="0"/>
                  </a:moveTo>
                  <a:cubicBezTo>
                    <a:pt x="6418" y="0"/>
                    <a:pt x="2702" y="1347"/>
                    <a:pt x="0" y="3008"/>
                  </a:cubicBezTo>
                  <a:lnTo>
                    <a:pt x="0" y="3008"/>
                  </a:lnTo>
                  <a:cubicBezTo>
                    <a:pt x="3212" y="1828"/>
                    <a:pt x="6562" y="1108"/>
                    <a:pt x="9956" y="1108"/>
                  </a:cubicBezTo>
                  <a:cubicBezTo>
                    <a:pt x="12128" y="1108"/>
                    <a:pt x="14318" y="1403"/>
                    <a:pt x="16502" y="2061"/>
                  </a:cubicBezTo>
                  <a:cubicBezTo>
                    <a:pt x="14619" y="588"/>
                    <a:pt x="12333" y="0"/>
                    <a:pt x="9980"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3911265">
              <a:off x="9236613" y="412293"/>
              <a:ext cx="470460" cy="1728390"/>
            </a:xfrm>
            <a:custGeom>
              <a:rect b="b" l="l" r="r" t="t"/>
              <a:pathLst>
                <a:path extrusionOk="0" h="89050" w="24239">
                  <a:moveTo>
                    <a:pt x="24238" y="1"/>
                  </a:moveTo>
                  <a:lnTo>
                    <a:pt x="24238" y="1"/>
                  </a:lnTo>
                  <a:cubicBezTo>
                    <a:pt x="16150" y="6520"/>
                    <a:pt x="11445" y="17919"/>
                    <a:pt x="735" y="17919"/>
                  </a:cubicBezTo>
                  <a:cubicBezTo>
                    <a:pt x="494" y="17919"/>
                    <a:pt x="249" y="17913"/>
                    <a:pt x="1" y="17901"/>
                  </a:cubicBezTo>
                  <a:lnTo>
                    <a:pt x="1" y="17901"/>
                  </a:lnTo>
                  <a:cubicBezTo>
                    <a:pt x="4651" y="18847"/>
                    <a:pt x="7325" y="21234"/>
                    <a:pt x="7572" y="26913"/>
                  </a:cubicBezTo>
                  <a:cubicBezTo>
                    <a:pt x="8683" y="47612"/>
                    <a:pt x="7737" y="68269"/>
                    <a:pt x="7613" y="88927"/>
                  </a:cubicBezTo>
                  <a:lnTo>
                    <a:pt x="13663" y="89050"/>
                  </a:lnTo>
                  <a:cubicBezTo>
                    <a:pt x="13663" y="89050"/>
                    <a:pt x="12510" y="47406"/>
                    <a:pt x="8560" y="17819"/>
                  </a:cubicBezTo>
                  <a:cubicBezTo>
                    <a:pt x="8560" y="17819"/>
                    <a:pt x="14198" y="12839"/>
                    <a:pt x="16872" y="9095"/>
                  </a:cubicBezTo>
                  <a:cubicBezTo>
                    <a:pt x="18930" y="6255"/>
                    <a:pt x="22263" y="2387"/>
                    <a:pt x="24238"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3911265">
              <a:off x="8693978" y="985653"/>
              <a:ext cx="133399" cy="144075"/>
            </a:xfrm>
            <a:custGeom>
              <a:rect b="b" l="l" r="r" t="t"/>
              <a:pathLst>
                <a:path extrusionOk="0" h="7423" w="6873">
                  <a:moveTo>
                    <a:pt x="6493" y="1"/>
                  </a:moveTo>
                  <a:cubicBezTo>
                    <a:pt x="5102" y="1"/>
                    <a:pt x="352" y="510"/>
                    <a:pt x="1" y="7423"/>
                  </a:cubicBezTo>
                  <a:cubicBezTo>
                    <a:pt x="1" y="7423"/>
                    <a:pt x="947" y="1209"/>
                    <a:pt x="6873" y="16"/>
                  </a:cubicBezTo>
                  <a:cubicBezTo>
                    <a:pt x="6873" y="16"/>
                    <a:pt x="6733" y="1"/>
                    <a:pt x="6493"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rot="-3911265">
              <a:off x="8439357" y="606172"/>
              <a:ext cx="83071" cy="516615"/>
            </a:xfrm>
            <a:custGeom>
              <a:rect b="b" l="l" r="r" t="t"/>
              <a:pathLst>
                <a:path extrusionOk="0" h="26617" w="4280">
                  <a:moveTo>
                    <a:pt x="3992" y="1"/>
                  </a:moveTo>
                  <a:cubicBezTo>
                    <a:pt x="3704" y="1112"/>
                    <a:pt x="3333" y="2634"/>
                    <a:pt x="2963" y="4568"/>
                  </a:cubicBezTo>
                  <a:cubicBezTo>
                    <a:pt x="1975" y="9836"/>
                    <a:pt x="0" y="20699"/>
                    <a:pt x="947" y="23786"/>
                  </a:cubicBezTo>
                  <a:cubicBezTo>
                    <a:pt x="1609" y="25811"/>
                    <a:pt x="2536" y="26617"/>
                    <a:pt x="3431" y="26617"/>
                  </a:cubicBezTo>
                  <a:cubicBezTo>
                    <a:pt x="3536" y="26617"/>
                    <a:pt x="3641" y="26606"/>
                    <a:pt x="3745" y="26584"/>
                  </a:cubicBezTo>
                  <a:cubicBezTo>
                    <a:pt x="3663" y="26584"/>
                    <a:pt x="3580" y="26584"/>
                    <a:pt x="3498" y="26543"/>
                  </a:cubicBezTo>
                  <a:cubicBezTo>
                    <a:pt x="947" y="24897"/>
                    <a:pt x="1235" y="20617"/>
                    <a:pt x="1852" y="16008"/>
                  </a:cubicBezTo>
                  <a:cubicBezTo>
                    <a:pt x="2346" y="12058"/>
                    <a:pt x="4280" y="3540"/>
                    <a:pt x="3992"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3911265">
              <a:off x="8721656" y="927040"/>
              <a:ext cx="11995" cy="7201"/>
            </a:xfrm>
            <a:custGeom>
              <a:rect b="b" l="l" r="r" t="t"/>
              <a:pathLst>
                <a:path extrusionOk="0" h="371" w="618">
                  <a:moveTo>
                    <a:pt x="617" y="0"/>
                  </a:moveTo>
                  <a:cubicBezTo>
                    <a:pt x="412" y="123"/>
                    <a:pt x="206" y="288"/>
                    <a:pt x="0" y="370"/>
                  </a:cubicBezTo>
                  <a:cubicBezTo>
                    <a:pt x="206" y="288"/>
                    <a:pt x="453" y="165"/>
                    <a:pt x="617"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3911265">
              <a:off x="8186528" y="725692"/>
              <a:ext cx="123811" cy="433116"/>
            </a:xfrm>
            <a:custGeom>
              <a:rect b="b" l="l" r="r" t="t"/>
              <a:pathLst>
                <a:path extrusionOk="0" h="22315" w="6379">
                  <a:moveTo>
                    <a:pt x="1" y="1"/>
                  </a:moveTo>
                  <a:lnTo>
                    <a:pt x="1" y="1"/>
                  </a:lnTo>
                  <a:cubicBezTo>
                    <a:pt x="248" y="454"/>
                    <a:pt x="412" y="947"/>
                    <a:pt x="494" y="1441"/>
                  </a:cubicBezTo>
                  <a:cubicBezTo>
                    <a:pt x="865" y="3540"/>
                    <a:pt x="1523" y="20329"/>
                    <a:pt x="2305" y="21358"/>
                  </a:cubicBezTo>
                  <a:cubicBezTo>
                    <a:pt x="2655" y="21836"/>
                    <a:pt x="3284" y="22315"/>
                    <a:pt x="3973" y="22315"/>
                  </a:cubicBezTo>
                  <a:cubicBezTo>
                    <a:pt x="4824" y="22315"/>
                    <a:pt x="5765" y="21584"/>
                    <a:pt x="6379" y="19218"/>
                  </a:cubicBezTo>
                  <a:lnTo>
                    <a:pt x="6379" y="19218"/>
                  </a:lnTo>
                  <a:cubicBezTo>
                    <a:pt x="5968" y="20329"/>
                    <a:pt x="5597" y="21111"/>
                    <a:pt x="5268" y="21276"/>
                  </a:cubicBezTo>
                  <a:cubicBezTo>
                    <a:pt x="4879" y="21482"/>
                    <a:pt x="4500" y="21573"/>
                    <a:pt x="4152" y="21573"/>
                  </a:cubicBezTo>
                  <a:cubicBezTo>
                    <a:pt x="3249" y="21573"/>
                    <a:pt x="2559" y="20956"/>
                    <a:pt x="2470" y="20124"/>
                  </a:cubicBezTo>
                  <a:cubicBezTo>
                    <a:pt x="2346" y="18971"/>
                    <a:pt x="1647" y="1400"/>
                    <a:pt x="618" y="371"/>
                  </a:cubicBezTo>
                  <a:cubicBezTo>
                    <a:pt x="453" y="207"/>
                    <a:pt x="248" y="83"/>
                    <a:pt x="1" y="1"/>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3911265">
              <a:off x="8070134" y="978786"/>
              <a:ext cx="207679" cy="357052"/>
            </a:xfrm>
            <a:custGeom>
              <a:rect b="b" l="l" r="r" t="t"/>
              <a:pathLst>
                <a:path extrusionOk="0" h="18396" w="10700">
                  <a:moveTo>
                    <a:pt x="10699" y="17942"/>
                  </a:moveTo>
                  <a:cubicBezTo>
                    <a:pt x="10699" y="17946"/>
                    <a:pt x="10699" y="17950"/>
                    <a:pt x="10699" y="17954"/>
                  </a:cubicBezTo>
                  <a:lnTo>
                    <a:pt x="10699" y="17954"/>
                  </a:lnTo>
                  <a:cubicBezTo>
                    <a:pt x="10699" y="17950"/>
                    <a:pt x="10699" y="17946"/>
                    <a:pt x="10699" y="17942"/>
                  </a:cubicBezTo>
                  <a:close/>
                  <a:moveTo>
                    <a:pt x="0" y="0"/>
                  </a:moveTo>
                  <a:lnTo>
                    <a:pt x="0" y="0"/>
                  </a:lnTo>
                  <a:cubicBezTo>
                    <a:pt x="370" y="330"/>
                    <a:pt x="700" y="741"/>
                    <a:pt x="947" y="1194"/>
                  </a:cubicBezTo>
                  <a:cubicBezTo>
                    <a:pt x="1970" y="2954"/>
                    <a:pt x="8857" y="18396"/>
                    <a:pt x="10428" y="18396"/>
                  </a:cubicBezTo>
                  <a:cubicBezTo>
                    <a:pt x="10436" y="18396"/>
                    <a:pt x="10444" y="18395"/>
                    <a:pt x="10452" y="18395"/>
                  </a:cubicBezTo>
                  <a:cubicBezTo>
                    <a:pt x="10452" y="18395"/>
                    <a:pt x="10457" y="18395"/>
                    <a:pt x="10466" y="18395"/>
                  </a:cubicBezTo>
                  <a:cubicBezTo>
                    <a:pt x="10517" y="18395"/>
                    <a:pt x="10696" y="18366"/>
                    <a:pt x="10699" y="17954"/>
                  </a:cubicBezTo>
                  <a:lnTo>
                    <a:pt x="10699" y="17954"/>
                  </a:lnTo>
                  <a:cubicBezTo>
                    <a:pt x="10699" y="17984"/>
                    <a:pt x="10695" y="17987"/>
                    <a:pt x="10658" y="18024"/>
                  </a:cubicBezTo>
                  <a:cubicBezTo>
                    <a:pt x="10638" y="18075"/>
                    <a:pt x="10609" y="18100"/>
                    <a:pt x="10570" y="18100"/>
                  </a:cubicBezTo>
                  <a:cubicBezTo>
                    <a:pt x="9542" y="18100"/>
                    <a:pt x="2014" y="1004"/>
                    <a:pt x="864" y="330"/>
                  </a:cubicBezTo>
                  <a:cubicBezTo>
                    <a:pt x="617" y="165"/>
                    <a:pt x="288" y="42"/>
                    <a:pt x="0"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3911265">
              <a:off x="8112983" y="1257075"/>
              <a:ext cx="280366" cy="189686"/>
            </a:xfrm>
            <a:custGeom>
              <a:rect b="b" l="l" r="r" t="t"/>
              <a:pathLst>
                <a:path extrusionOk="0" h="9773" w="14445">
                  <a:moveTo>
                    <a:pt x="0" y="0"/>
                  </a:moveTo>
                  <a:cubicBezTo>
                    <a:pt x="864" y="658"/>
                    <a:pt x="1687" y="1358"/>
                    <a:pt x="2469" y="2140"/>
                  </a:cubicBezTo>
                  <a:cubicBezTo>
                    <a:pt x="3821" y="3420"/>
                    <a:pt x="10706" y="9773"/>
                    <a:pt x="13479" y="9773"/>
                  </a:cubicBezTo>
                  <a:cubicBezTo>
                    <a:pt x="13915" y="9773"/>
                    <a:pt x="14249" y="9616"/>
                    <a:pt x="14444" y="9259"/>
                  </a:cubicBezTo>
                  <a:lnTo>
                    <a:pt x="14444" y="9259"/>
                  </a:lnTo>
                  <a:cubicBezTo>
                    <a:pt x="14286" y="9427"/>
                    <a:pt x="14070" y="9504"/>
                    <a:pt x="13804" y="9504"/>
                  </a:cubicBezTo>
                  <a:cubicBezTo>
                    <a:pt x="10888" y="9504"/>
                    <a:pt x="2078" y="189"/>
                    <a:pt x="494" y="0"/>
                  </a:cubicBezTo>
                  <a:close/>
                </a:path>
              </a:pathLst>
            </a:custGeom>
            <a:solidFill>
              <a:srgbClr val="D89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3911265">
              <a:off x="8551892" y="868811"/>
              <a:ext cx="989035" cy="2218375"/>
            </a:xfrm>
            <a:custGeom>
              <a:rect b="b" l="l" r="r" t="t"/>
              <a:pathLst>
                <a:path extrusionOk="0" h="114295" w="50957">
                  <a:moveTo>
                    <a:pt x="27286" y="1"/>
                  </a:moveTo>
                  <a:cubicBezTo>
                    <a:pt x="26821" y="1"/>
                    <a:pt x="26375" y="77"/>
                    <a:pt x="26019" y="226"/>
                  </a:cubicBezTo>
                  <a:cubicBezTo>
                    <a:pt x="25772" y="308"/>
                    <a:pt x="25567" y="432"/>
                    <a:pt x="25443" y="596"/>
                  </a:cubicBezTo>
                  <a:cubicBezTo>
                    <a:pt x="24497" y="1625"/>
                    <a:pt x="24455" y="18250"/>
                    <a:pt x="24373" y="19320"/>
                  </a:cubicBezTo>
                  <a:cubicBezTo>
                    <a:pt x="24311" y="20153"/>
                    <a:pt x="23625" y="20778"/>
                    <a:pt x="22730" y="20778"/>
                  </a:cubicBezTo>
                  <a:cubicBezTo>
                    <a:pt x="22431" y="20778"/>
                    <a:pt x="22110" y="20709"/>
                    <a:pt x="21781" y="20554"/>
                  </a:cubicBezTo>
                  <a:cubicBezTo>
                    <a:pt x="21410" y="20348"/>
                    <a:pt x="21040" y="19649"/>
                    <a:pt x="20628" y="18620"/>
                  </a:cubicBezTo>
                  <a:cubicBezTo>
                    <a:pt x="20628" y="18620"/>
                    <a:pt x="20628" y="18579"/>
                    <a:pt x="20628" y="18579"/>
                  </a:cubicBezTo>
                  <a:cubicBezTo>
                    <a:pt x="19600" y="15781"/>
                    <a:pt x="18612" y="10760"/>
                    <a:pt x="18118" y="8168"/>
                  </a:cubicBezTo>
                  <a:cubicBezTo>
                    <a:pt x="17696" y="6109"/>
                    <a:pt x="16410" y="5134"/>
                    <a:pt x="15249" y="5134"/>
                  </a:cubicBezTo>
                  <a:cubicBezTo>
                    <a:pt x="14600" y="5134"/>
                    <a:pt x="13990" y="5438"/>
                    <a:pt x="13592" y="6028"/>
                  </a:cubicBezTo>
                  <a:cubicBezTo>
                    <a:pt x="13345" y="6440"/>
                    <a:pt x="13263" y="6892"/>
                    <a:pt x="13263" y="7345"/>
                  </a:cubicBezTo>
                  <a:cubicBezTo>
                    <a:pt x="13139" y="10719"/>
                    <a:pt x="15238" y="18702"/>
                    <a:pt x="15855" y="22406"/>
                  </a:cubicBezTo>
                  <a:cubicBezTo>
                    <a:pt x="16555" y="26727"/>
                    <a:pt x="17007" y="30801"/>
                    <a:pt x="14620" y="32406"/>
                  </a:cubicBezTo>
                  <a:cubicBezTo>
                    <a:pt x="14562" y="32435"/>
                    <a:pt x="14504" y="32464"/>
                    <a:pt x="14460" y="32464"/>
                  </a:cubicBezTo>
                  <a:cubicBezTo>
                    <a:pt x="14442" y="32464"/>
                    <a:pt x="14427" y="32459"/>
                    <a:pt x="14415" y="32447"/>
                  </a:cubicBezTo>
                  <a:cubicBezTo>
                    <a:pt x="14291" y="32447"/>
                    <a:pt x="14209" y="32447"/>
                    <a:pt x="14127" y="32406"/>
                  </a:cubicBezTo>
                  <a:lnTo>
                    <a:pt x="14086" y="32406"/>
                  </a:lnTo>
                  <a:cubicBezTo>
                    <a:pt x="13880" y="32282"/>
                    <a:pt x="13674" y="32159"/>
                    <a:pt x="13468" y="32035"/>
                  </a:cubicBezTo>
                  <a:cubicBezTo>
                    <a:pt x="11493" y="30718"/>
                    <a:pt x="7666" y="26768"/>
                    <a:pt x="5320" y="25863"/>
                  </a:cubicBezTo>
                  <a:cubicBezTo>
                    <a:pt x="4821" y="25662"/>
                    <a:pt x="4334" y="25574"/>
                    <a:pt x="3873" y="25574"/>
                  </a:cubicBezTo>
                  <a:cubicBezTo>
                    <a:pt x="1603" y="25574"/>
                    <a:pt x="0" y="27710"/>
                    <a:pt x="958" y="28908"/>
                  </a:cubicBezTo>
                  <a:cubicBezTo>
                    <a:pt x="2152" y="30389"/>
                    <a:pt x="6966" y="35410"/>
                    <a:pt x="9600" y="38825"/>
                  </a:cubicBezTo>
                  <a:cubicBezTo>
                    <a:pt x="12234" y="42241"/>
                    <a:pt x="17789" y="46767"/>
                    <a:pt x="17789" y="46767"/>
                  </a:cubicBezTo>
                  <a:cubicBezTo>
                    <a:pt x="15032" y="74873"/>
                    <a:pt x="15361" y="114295"/>
                    <a:pt x="15361" y="114295"/>
                  </a:cubicBezTo>
                  <a:lnTo>
                    <a:pt x="41698" y="112896"/>
                  </a:lnTo>
                  <a:lnTo>
                    <a:pt x="33385" y="46644"/>
                  </a:lnTo>
                  <a:cubicBezTo>
                    <a:pt x="35607" y="41829"/>
                    <a:pt x="36348" y="39895"/>
                    <a:pt x="37048" y="33352"/>
                  </a:cubicBezTo>
                  <a:cubicBezTo>
                    <a:pt x="37171" y="31953"/>
                    <a:pt x="37706" y="30595"/>
                    <a:pt x="38611" y="29484"/>
                  </a:cubicBezTo>
                  <a:cubicBezTo>
                    <a:pt x="40669" y="26645"/>
                    <a:pt x="50092" y="18209"/>
                    <a:pt x="50545" y="16480"/>
                  </a:cubicBezTo>
                  <a:cubicBezTo>
                    <a:pt x="50956" y="14958"/>
                    <a:pt x="49763" y="13970"/>
                    <a:pt x="48323" y="13970"/>
                  </a:cubicBezTo>
                  <a:lnTo>
                    <a:pt x="47870" y="13970"/>
                  </a:lnTo>
                  <a:cubicBezTo>
                    <a:pt x="46354" y="14198"/>
                    <a:pt x="38271" y="23401"/>
                    <a:pt x="35560" y="23401"/>
                  </a:cubicBezTo>
                  <a:cubicBezTo>
                    <a:pt x="35328" y="23401"/>
                    <a:pt x="35136" y="23334"/>
                    <a:pt x="34990" y="23188"/>
                  </a:cubicBezTo>
                  <a:cubicBezTo>
                    <a:pt x="33838" y="22036"/>
                    <a:pt x="42932" y="6687"/>
                    <a:pt x="42768" y="5041"/>
                  </a:cubicBezTo>
                  <a:cubicBezTo>
                    <a:pt x="42658" y="3804"/>
                    <a:pt x="41231" y="2632"/>
                    <a:pt x="39765" y="2632"/>
                  </a:cubicBezTo>
                  <a:cubicBezTo>
                    <a:pt x="39572" y="2632"/>
                    <a:pt x="39379" y="2652"/>
                    <a:pt x="39187" y="2695"/>
                  </a:cubicBezTo>
                  <a:cubicBezTo>
                    <a:pt x="38858" y="2777"/>
                    <a:pt x="38570" y="2901"/>
                    <a:pt x="38323" y="3065"/>
                  </a:cubicBezTo>
                  <a:cubicBezTo>
                    <a:pt x="37292" y="3740"/>
                    <a:pt x="30715" y="20172"/>
                    <a:pt x="29764" y="20172"/>
                  </a:cubicBezTo>
                  <a:cubicBezTo>
                    <a:pt x="29728" y="20172"/>
                    <a:pt x="29701" y="20149"/>
                    <a:pt x="29682" y="20102"/>
                  </a:cubicBezTo>
                  <a:lnTo>
                    <a:pt x="29640" y="20019"/>
                  </a:lnTo>
                  <a:cubicBezTo>
                    <a:pt x="29023" y="17962"/>
                    <a:pt x="30422" y="3189"/>
                    <a:pt x="30052" y="1543"/>
                  </a:cubicBezTo>
                  <a:cubicBezTo>
                    <a:pt x="29815" y="505"/>
                    <a:pt x="28487" y="1"/>
                    <a:pt x="27286" y="1"/>
                  </a:cubicBezTo>
                  <a:close/>
                </a:path>
              </a:pathLst>
            </a:custGeom>
            <a:solidFill>
              <a:srgbClr val="F4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3911265">
              <a:off x="8263913" y="1607624"/>
              <a:ext cx="89457" cy="487695"/>
            </a:xfrm>
            <a:custGeom>
              <a:rect b="b" l="l" r="r" t="t"/>
              <a:pathLst>
                <a:path extrusionOk="0" h="25127" w="4609">
                  <a:moveTo>
                    <a:pt x="124" y="1"/>
                  </a:moveTo>
                  <a:cubicBezTo>
                    <a:pt x="0" y="3375"/>
                    <a:pt x="2099" y="11358"/>
                    <a:pt x="2675" y="15021"/>
                  </a:cubicBezTo>
                  <a:cubicBezTo>
                    <a:pt x="3457" y="19383"/>
                    <a:pt x="3868" y="23416"/>
                    <a:pt x="1481" y="25062"/>
                  </a:cubicBezTo>
                  <a:cubicBezTo>
                    <a:pt x="1440" y="25103"/>
                    <a:pt x="1358" y="25103"/>
                    <a:pt x="1276" y="25103"/>
                  </a:cubicBezTo>
                  <a:cubicBezTo>
                    <a:pt x="1366" y="25118"/>
                    <a:pt x="1457" y="25127"/>
                    <a:pt x="1548" y="25127"/>
                  </a:cubicBezTo>
                  <a:cubicBezTo>
                    <a:pt x="2408" y="25127"/>
                    <a:pt x="3269" y="24392"/>
                    <a:pt x="3827" y="22346"/>
                  </a:cubicBezTo>
                  <a:cubicBezTo>
                    <a:pt x="4609" y="19424"/>
                    <a:pt x="2346" y="9260"/>
                    <a:pt x="1235" y="4281"/>
                  </a:cubicBezTo>
                  <a:cubicBezTo>
                    <a:pt x="823" y="2470"/>
                    <a:pt x="453" y="1030"/>
                    <a:pt x="124" y="1"/>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rot="-3911265">
              <a:off x="8506231" y="1977452"/>
              <a:ext cx="11199" cy="6405"/>
            </a:xfrm>
            <a:custGeom>
              <a:rect b="b" l="l" r="r" t="t"/>
              <a:pathLst>
                <a:path extrusionOk="0" h="330" w="577">
                  <a:moveTo>
                    <a:pt x="0" y="0"/>
                  </a:moveTo>
                  <a:lnTo>
                    <a:pt x="0" y="0"/>
                  </a:lnTo>
                  <a:cubicBezTo>
                    <a:pt x="165" y="124"/>
                    <a:pt x="371" y="247"/>
                    <a:pt x="577" y="329"/>
                  </a:cubicBezTo>
                  <a:cubicBezTo>
                    <a:pt x="371" y="247"/>
                    <a:pt x="165" y="124"/>
                    <a:pt x="0"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3911265">
              <a:off x="8284742" y="1740981"/>
              <a:ext cx="535151" cy="1968792"/>
            </a:xfrm>
            <a:custGeom>
              <a:rect b="b" l="l" r="r" t="t"/>
              <a:pathLst>
                <a:path extrusionOk="0" h="101436" w="27572">
                  <a:moveTo>
                    <a:pt x="3293" y="0"/>
                  </a:moveTo>
                  <a:lnTo>
                    <a:pt x="1" y="6337"/>
                  </a:lnTo>
                  <a:lnTo>
                    <a:pt x="6585" y="100490"/>
                  </a:lnTo>
                  <a:lnTo>
                    <a:pt x="15967" y="101436"/>
                  </a:lnTo>
                  <a:cubicBezTo>
                    <a:pt x="15967" y="101436"/>
                    <a:pt x="20247" y="31604"/>
                    <a:pt x="21811" y="28600"/>
                  </a:cubicBezTo>
                  <a:cubicBezTo>
                    <a:pt x="22922" y="26419"/>
                    <a:pt x="24197" y="20370"/>
                    <a:pt x="24979" y="16131"/>
                  </a:cubicBezTo>
                  <a:cubicBezTo>
                    <a:pt x="25020" y="15967"/>
                    <a:pt x="25020" y="15843"/>
                    <a:pt x="25020" y="15843"/>
                  </a:cubicBezTo>
                  <a:cubicBezTo>
                    <a:pt x="25308" y="14321"/>
                    <a:pt x="25514" y="13045"/>
                    <a:pt x="25638" y="12345"/>
                  </a:cubicBezTo>
                  <a:cubicBezTo>
                    <a:pt x="26090" y="9629"/>
                    <a:pt x="27572" y="3827"/>
                    <a:pt x="27572" y="3827"/>
                  </a:cubicBezTo>
                  <a:lnTo>
                    <a:pt x="3293" y="0"/>
                  </a:ln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rot="-3911265">
              <a:off x="7404225" y="2298196"/>
              <a:ext cx="222061" cy="331859"/>
            </a:xfrm>
            <a:custGeom>
              <a:rect b="b" l="l" r="r" t="t"/>
              <a:pathLst>
                <a:path extrusionOk="0" h="17098" w="11441">
                  <a:moveTo>
                    <a:pt x="6735" y="1"/>
                  </a:moveTo>
                  <a:cubicBezTo>
                    <a:pt x="4866" y="1"/>
                    <a:pt x="2993" y="722"/>
                    <a:pt x="2552" y="1443"/>
                  </a:cubicBezTo>
                  <a:cubicBezTo>
                    <a:pt x="1647" y="2965"/>
                    <a:pt x="947" y="7739"/>
                    <a:pt x="865" y="8109"/>
                  </a:cubicBezTo>
                  <a:cubicBezTo>
                    <a:pt x="865" y="8109"/>
                    <a:pt x="1" y="13500"/>
                    <a:pt x="289" y="15845"/>
                  </a:cubicBezTo>
                  <a:cubicBezTo>
                    <a:pt x="407" y="16807"/>
                    <a:pt x="1838" y="17098"/>
                    <a:pt x="3520" y="17098"/>
                  </a:cubicBezTo>
                  <a:cubicBezTo>
                    <a:pt x="5943" y="17098"/>
                    <a:pt x="8886" y="16494"/>
                    <a:pt x="9177" y="16421"/>
                  </a:cubicBezTo>
                  <a:cubicBezTo>
                    <a:pt x="9630" y="16298"/>
                    <a:pt x="11441" y="8068"/>
                    <a:pt x="10947" y="3253"/>
                  </a:cubicBezTo>
                  <a:cubicBezTo>
                    <a:pt x="10672" y="803"/>
                    <a:pt x="8706" y="1"/>
                    <a:pt x="6735" y="1"/>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3911265">
              <a:off x="7433661" y="2279415"/>
              <a:ext cx="180525" cy="331665"/>
            </a:xfrm>
            <a:custGeom>
              <a:rect b="b" l="l" r="r" t="t"/>
              <a:pathLst>
                <a:path extrusionOk="0" h="17088" w="9301">
                  <a:moveTo>
                    <a:pt x="4774" y="0"/>
                  </a:moveTo>
                  <a:lnTo>
                    <a:pt x="4774" y="0"/>
                  </a:lnTo>
                  <a:cubicBezTo>
                    <a:pt x="6420" y="247"/>
                    <a:pt x="7860" y="1153"/>
                    <a:pt x="8066" y="3169"/>
                  </a:cubicBezTo>
                  <a:cubicBezTo>
                    <a:pt x="8560" y="7984"/>
                    <a:pt x="6791" y="16214"/>
                    <a:pt x="6297" y="16378"/>
                  </a:cubicBezTo>
                  <a:cubicBezTo>
                    <a:pt x="4389" y="16760"/>
                    <a:pt x="2409" y="17000"/>
                    <a:pt x="458" y="17000"/>
                  </a:cubicBezTo>
                  <a:cubicBezTo>
                    <a:pt x="305" y="17000"/>
                    <a:pt x="153" y="16999"/>
                    <a:pt x="1" y="16996"/>
                  </a:cubicBezTo>
                  <a:lnTo>
                    <a:pt x="1" y="16996"/>
                  </a:lnTo>
                  <a:cubicBezTo>
                    <a:pt x="440" y="17060"/>
                    <a:pt x="930" y="17087"/>
                    <a:pt x="1441" y="17087"/>
                  </a:cubicBezTo>
                  <a:cubicBezTo>
                    <a:pt x="3850" y="17087"/>
                    <a:pt x="6732" y="16487"/>
                    <a:pt x="7037" y="16419"/>
                  </a:cubicBezTo>
                  <a:cubicBezTo>
                    <a:pt x="7490" y="16296"/>
                    <a:pt x="9301" y="8025"/>
                    <a:pt x="8807" y="3251"/>
                  </a:cubicBezTo>
                  <a:cubicBezTo>
                    <a:pt x="8560" y="947"/>
                    <a:pt x="6708" y="83"/>
                    <a:pt x="4774"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3911265">
              <a:off x="7533462" y="2159587"/>
              <a:ext cx="181321" cy="362118"/>
            </a:xfrm>
            <a:custGeom>
              <a:rect b="b" l="l" r="r" t="t"/>
              <a:pathLst>
                <a:path extrusionOk="0" h="18657" w="9342">
                  <a:moveTo>
                    <a:pt x="4821" y="0"/>
                  </a:moveTo>
                  <a:cubicBezTo>
                    <a:pt x="2626" y="0"/>
                    <a:pt x="1811" y="2600"/>
                    <a:pt x="1811" y="2600"/>
                  </a:cubicBezTo>
                  <a:cubicBezTo>
                    <a:pt x="1811" y="2600"/>
                    <a:pt x="1276" y="8690"/>
                    <a:pt x="659" y="12970"/>
                  </a:cubicBezTo>
                  <a:cubicBezTo>
                    <a:pt x="0" y="17291"/>
                    <a:pt x="782" y="18361"/>
                    <a:pt x="3293" y="18649"/>
                  </a:cubicBezTo>
                  <a:cubicBezTo>
                    <a:pt x="3345" y="18654"/>
                    <a:pt x="3397" y="18656"/>
                    <a:pt x="3448" y="18656"/>
                  </a:cubicBezTo>
                  <a:cubicBezTo>
                    <a:pt x="7060" y="18656"/>
                    <a:pt x="9260" y="6064"/>
                    <a:pt x="9301" y="3711"/>
                  </a:cubicBezTo>
                  <a:cubicBezTo>
                    <a:pt x="9342" y="1324"/>
                    <a:pt x="7325" y="213"/>
                    <a:pt x="5021" y="7"/>
                  </a:cubicBezTo>
                  <a:cubicBezTo>
                    <a:pt x="4953" y="3"/>
                    <a:pt x="4886" y="0"/>
                    <a:pt x="4821" y="0"/>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rot="-3911265">
              <a:off x="7663815" y="2380979"/>
              <a:ext cx="116805" cy="83304"/>
            </a:xfrm>
            <a:custGeom>
              <a:rect b="b" l="l" r="r" t="t"/>
              <a:pathLst>
                <a:path extrusionOk="0" h="4292" w="6018">
                  <a:moveTo>
                    <a:pt x="3907" y="1"/>
                  </a:moveTo>
                  <a:cubicBezTo>
                    <a:pt x="2978" y="1"/>
                    <a:pt x="1953" y="225"/>
                    <a:pt x="1697" y="622"/>
                  </a:cubicBezTo>
                  <a:cubicBezTo>
                    <a:pt x="1697" y="663"/>
                    <a:pt x="1655" y="663"/>
                    <a:pt x="1655" y="705"/>
                  </a:cubicBezTo>
                  <a:cubicBezTo>
                    <a:pt x="1295" y="1505"/>
                    <a:pt x="0" y="4291"/>
                    <a:pt x="2733" y="4291"/>
                  </a:cubicBezTo>
                  <a:cubicBezTo>
                    <a:pt x="2809" y="4291"/>
                    <a:pt x="2889" y="4289"/>
                    <a:pt x="2972" y="4285"/>
                  </a:cubicBezTo>
                  <a:cubicBezTo>
                    <a:pt x="6017" y="4120"/>
                    <a:pt x="5565" y="622"/>
                    <a:pt x="5565" y="622"/>
                  </a:cubicBezTo>
                  <a:cubicBezTo>
                    <a:pt x="5565" y="540"/>
                    <a:pt x="5524" y="458"/>
                    <a:pt x="5482" y="416"/>
                  </a:cubicBezTo>
                  <a:cubicBezTo>
                    <a:pt x="5269" y="132"/>
                    <a:pt x="4616" y="1"/>
                    <a:pt x="3907" y="1"/>
                  </a:cubicBezTo>
                  <a:close/>
                </a:path>
              </a:pathLst>
            </a:custGeom>
            <a:solidFill>
              <a:srgbClr val="FF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rot="-3911265">
              <a:off x="7659588" y="2390322"/>
              <a:ext cx="73503" cy="15857"/>
            </a:xfrm>
            <a:custGeom>
              <a:rect b="b" l="l" r="r" t="t"/>
              <a:pathLst>
                <a:path extrusionOk="0" h="817" w="3787">
                  <a:moveTo>
                    <a:pt x="2211" y="1"/>
                  </a:moveTo>
                  <a:cubicBezTo>
                    <a:pt x="1282" y="1"/>
                    <a:pt x="257" y="225"/>
                    <a:pt x="1" y="622"/>
                  </a:cubicBezTo>
                  <a:cubicBezTo>
                    <a:pt x="347" y="763"/>
                    <a:pt x="770" y="817"/>
                    <a:pt x="1211" y="817"/>
                  </a:cubicBezTo>
                  <a:cubicBezTo>
                    <a:pt x="2184" y="817"/>
                    <a:pt x="3248" y="558"/>
                    <a:pt x="3786" y="416"/>
                  </a:cubicBezTo>
                  <a:cubicBezTo>
                    <a:pt x="3573" y="132"/>
                    <a:pt x="2920" y="1"/>
                    <a:pt x="2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rot="-3911265">
              <a:off x="7574714" y="2134144"/>
              <a:ext cx="123811" cy="361186"/>
            </a:xfrm>
            <a:custGeom>
              <a:rect b="b" l="l" r="r" t="t"/>
              <a:pathLst>
                <a:path extrusionOk="0" h="18609" w="6379">
                  <a:moveTo>
                    <a:pt x="2017" y="1"/>
                  </a:moveTo>
                  <a:cubicBezTo>
                    <a:pt x="4157" y="248"/>
                    <a:pt x="5926" y="1400"/>
                    <a:pt x="5885" y="3622"/>
                  </a:cubicBezTo>
                  <a:cubicBezTo>
                    <a:pt x="5844" y="6001"/>
                    <a:pt x="3636" y="18560"/>
                    <a:pt x="36" y="18560"/>
                  </a:cubicBezTo>
                  <a:cubicBezTo>
                    <a:pt x="24" y="18560"/>
                    <a:pt x="12" y="18560"/>
                    <a:pt x="0" y="18559"/>
                  </a:cubicBezTo>
                  <a:lnTo>
                    <a:pt x="0" y="18559"/>
                  </a:lnTo>
                  <a:lnTo>
                    <a:pt x="330" y="18601"/>
                  </a:lnTo>
                  <a:cubicBezTo>
                    <a:pt x="382" y="18606"/>
                    <a:pt x="434" y="18608"/>
                    <a:pt x="485" y="18608"/>
                  </a:cubicBezTo>
                  <a:cubicBezTo>
                    <a:pt x="4097" y="18608"/>
                    <a:pt x="6297" y="6016"/>
                    <a:pt x="6338" y="3663"/>
                  </a:cubicBezTo>
                  <a:cubicBezTo>
                    <a:pt x="6379" y="1276"/>
                    <a:pt x="4362" y="165"/>
                    <a:pt x="2058" y="1"/>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rot="-3911265">
              <a:off x="7620646" y="2090139"/>
              <a:ext cx="218062" cy="345193"/>
            </a:xfrm>
            <a:custGeom>
              <a:rect b="b" l="l" r="r" t="t"/>
              <a:pathLst>
                <a:path extrusionOk="0" h="17785" w="11235">
                  <a:moveTo>
                    <a:pt x="7172" y="0"/>
                  </a:moveTo>
                  <a:cubicBezTo>
                    <a:pt x="5313" y="0"/>
                    <a:pt x="4198" y="1547"/>
                    <a:pt x="4198" y="1547"/>
                  </a:cubicBezTo>
                  <a:cubicBezTo>
                    <a:pt x="4198" y="1547"/>
                    <a:pt x="1359" y="12081"/>
                    <a:pt x="700" y="14015"/>
                  </a:cubicBezTo>
                  <a:cubicBezTo>
                    <a:pt x="1" y="15949"/>
                    <a:pt x="659" y="16813"/>
                    <a:pt x="2099" y="17513"/>
                  </a:cubicBezTo>
                  <a:cubicBezTo>
                    <a:pt x="2468" y="17703"/>
                    <a:pt x="2859" y="17784"/>
                    <a:pt x="3260" y="17784"/>
                  </a:cubicBezTo>
                  <a:cubicBezTo>
                    <a:pt x="4425" y="17784"/>
                    <a:pt x="5678" y="17095"/>
                    <a:pt x="6749" y="16361"/>
                  </a:cubicBezTo>
                  <a:cubicBezTo>
                    <a:pt x="8149" y="15332"/>
                    <a:pt x="11235" y="5044"/>
                    <a:pt x="11153" y="3316"/>
                  </a:cubicBezTo>
                  <a:cubicBezTo>
                    <a:pt x="11111" y="1629"/>
                    <a:pt x="9671" y="271"/>
                    <a:pt x="7572" y="24"/>
                  </a:cubicBezTo>
                  <a:cubicBezTo>
                    <a:pt x="7436" y="8"/>
                    <a:pt x="7302" y="0"/>
                    <a:pt x="7172" y="0"/>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3911265">
              <a:off x="7441844" y="2372209"/>
              <a:ext cx="283549" cy="140581"/>
            </a:xfrm>
            <a:custGeom>
              <a:rect b="b" l="l" r="r" t="t"/>
              <a:pathLst>
                <a:path extrusionOk="0" h="7243" w="14609">
                  <a:moveTo>
                    <a:pt x="41" y="0"/>
                  </a:moveTo>
                  <a:lnTo>
                    <a:pt x="0" y="42"/>
                  </a:lnTo>
                  <a:lnTo>
                    <a:pt x="13415" y="7243"/>
                  </a:lnTo>
                  <a:cubicBezTo>
                    <a:pt x="13415" y="7243"/>
                    <a:pt x="14609" y="6502"/>
                    <a:pt x="14321" y="3827"/>
                  </a:cubicBezTo>
                  <a:cubicBezTo>
                    <a:pt x="14197" y="2758"/>
                    <a:pt x="12222" y="2593"/>
                    <a:pt x="8806" y="2469"/>
                  </a:cubicBezTo>
                  <a:cubicBezTo>
                    <a:pt x="5391" y="2305"/>
                    <a:pt x="5185" y="1770"/>
                    <a:pt x="3827" y="1358"/>
                  </a:cubicBezTo>
                  <a:cubicBezTo>
                    <a:pt x="2469" y="947"/>
                    <a:pt x="41" y="0"/>
                    <a:pt x="41"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3911265">
              <a:off x="7726179" y="2031160"/>
              <a:ext cx="203680" cy="295350"/>
            </a:xfrm>
            <a:custGeom>
              <a:rect b="b" l="l" r="r" t="t"/>
              <a:pathLst>
                <a:path extrusionOk="0" h="15217" w="10494">
                  <a:moveTo>
                    <a:pt x="5833" y="1"/>
                  </a:moveTo>
                  <a:cubicBezTo>
                    <a:pt x="5177" y="1"/>
                    <a:pt x="4847" y="335"/>
                    <a:pt x="4650" y="359"/>
                  </a:cubicBezTo>
                  <a:lnTo>
                    <a:pt x="1523" y="8836"/>
                  </a:lnTo>
                  <a:cubicBezTo>
                    <a:pt x="1440" y="8960"/>
                    <a:pt x="0" y="12457"/>
                    <a:pt x="535" y="13610"/>
                  </a:cubicBezTo>
                  <a:cubicBezTo>
                    <a:pt x="1050" y="14718"/>
                    <a:pt x="1792" y="15217"/>
                    <a:pt x="2983" y="15217"/>
                  </a:cubicBezTo>
                  <a:cubicBezTo>
                    <a:pt x="3031" y="15217"/>
                    <a:pt x="3079" y="15216"/>
                    <a:pt x="3128" y="15214"/>
                  </a:cubicBezTo>
                  <a:cubicBezTo>
                    <a:pt x="4403" y="15173"/>
                    <a:pt x="5597" y="14309"/>
                    <a:pt x="6420" y="13568"/>
                  </a:cubicBezTo>
                  <a:cubicBezTo>
                    <a:pt x="7243" y="12787"/>
                    <a:pt x="8971" y="7314"/>
                    <a:pt x="9712" y="5544"/>
                  </a:cubicBezTo>
                  <a:cubicBezTo>
                    <a:pt x="10494" y="3733"/>
                    <a:pt x="9629" y="1882"/>
                    <a:pt x="7654" y="647"/>
                  </a:cubicBezTo>
                  <a:cubicBezTo>
                    <a:pt x="6861" y="151"/>
                    <a:pt x="6273" y="1"/>
                    <a:pt x="5833" y="1"/>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3911265">
              <a:off x="7759084" y="2009889"/>
              <a:ext cx="157370" cy="295874"/>
            </a:xfrm>
            <a:custGeom>
              <a:rect b="b" l="l" r="r" t="t"/>
              <a:pathLst>
                <a:path extrusionOk="0" h="15244" w="8108">
                  <a:moveTo>
                    <a:pt x="3458" y="1"/>
                  </a:moveTo>
                  <a:cubicBezTo>
                    <a:pt x="3951" y="124"/>
                    <a:pt x="4445" y="330"/>
                    <a:pt x="4857" y="618"/>
                  </a:cubicBezTo>
                  <a:cubicBezTo>
                    <a:pt x="6832" y="1853"/>
                    <a:pt x="7655" y="3704"/>
                    <a:pt x="6914" y="5515"/>
                  </a:cubicBezTo>
                  <a:cubicBezTo>
                    <a:pt x="6174" y="7284"/>
                    <a:pt x="4404" y="12757"/>
                    <a:pt x="3581" y="13539"/>
                  </a:cubicBezTo>
                  <a:cubicBezTo>
                    <a:pt x="2717" y="14321"/>
                    <a:pt x="1565" y="15144"/>
                    <a:pt x="289" y="15185"/>
                  </a:cubicBezTo>
                  <a:lnTo>
                    <a:pt x="1" y="15185"/>
                  </a:lnTo>
                  <a:cubicBezTo>
                    <a:pt x="176" y="15214"/>
                    <a:pt x="330" y="15243"/>
                    <a:pt x="492" y="15243"/>
                  </a:cubicBezTo>
                  <a:cubicBezTo>
                    <a:pt x="559" y="15243"/>
                    <a:pt x="628" y="15238"/>
                    <a:pt x="701" y="15226"/>
                  </a:cubicBezTo>
                  <a:cubicBezTo>
                    <a:pt x="1976" y="15185"/>
                    <a:pt x="3128" y="14362"/>
                    <a:pt x="3993" y="13580"/>
                  </a:cubicBezTo>
                  <a:cubicBezTo>
                    <a:pt x="4816" y="12799"/>
                    <a:pt x="6585" y="7326"/>
                    <a:pt x="7326" y="5556"/>
                  </a:cubicBezTo>
                  <a:cubicBezTo>
                    <a:pt x="8108" y="3787"/>
                    <a:pt x="7243" y="1894"/>
                    <a:pt x="5268" y="659"/>
                  </a:cubicBezTo>
                  <a:cubicBezTo>
                    <a:pt x="4733" y="289"/>
                    <a:pt x="4116" y="42"/>
                    <a:pt x="3458" y="1"/>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3911265">
              <a:off x="7913370" y="2463668"/>
              <a:ext cx="8016" cy="11995"/>
            </a:xfrm>
            <a:custGeom>
              <a:rect b="b" l="l" r="r" t="t"/>
              <a:pathLst>
                <a:path extrusionOk="0" h="618" w="413">
                  <a:moveTo>
                    <a:pt x="1" y="1"/>
                  </a:moveTo>
                  <a:lnTo>
                    <a:pt x="1" y="1"/>
                  </a:lnTo>
                  <a:cubicBezTo>
                    <a:pt x="83" y="248"/>
                    <a:pt x="207" y="495"/>
                    <a:pt x="412" y="618"/>
                  </a:cubicBezTo>
                  <a:cubicBezTo>
                    <a:pt x="289" y="412"/>
                    <a:pt x="166" y="206"/>
                    <a:pt x="1" y="1"/>
                  </a:cubicBezTo>
                  <a:close/>
                </a:path>
              </a:pathLst>
            </a:custGeom>
            <a:solidFill>
              <a:srgbClr val="F5CA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rot="-3911265">
              <a:off x="7658936" y="2066124"/>
              <a:ext cx="164551" cy="344921"/>
            </a:xfrm>
            <a:custGeom>
              <a:rect b="b" l="l" r="r" t="t"/>
              <a:pathLst>
                <a:path extrusionOk="0" h="17771" w="8478">
                  <a:moveTo>
                    <a:pt x="4527" y="0"/>
                  </a:moveTo>
                  <a:cubicBezTo>
                    <a:pt x="6544" y="288"/>
                    <a:pt x="7902" y="1605"/>
                    <a:pt x="7943" y="3292"/>
                  </a:cubicBezTo>
                  <a:cubicBezTo>
                    <a:pt x="8025" y="4938"/>
                    <a:pt x="4939" y="15267"/>
                    <a:pt x="3540" y="16254"/>
                  </a:cubicBezTo>
                  <a:cubicBezTo>
                    <a:pt x="2470" y="17036"/>
                    <a:pt x="1194" y="17736"/>
                    <a:pt x="1" y="17736"/>
                  </a:cubicBezTo>
                  <a:cubicBezTo>
                    <a:pt x="151" y="17759"/>
                    <a:pt x="304" y="17771"/>
                    <a:pt x="458" y="17771"/>
                  </a:cubicBezTo>
                  <a:cubicBezTo>
                    <a:pt x="1653" y="17771"/>
                    <a:pt x="2936" y="17102"/>
                    <a:pt x="3992" y="16337"/>
                  </a:cubicBezTo>
                  <a:cubicBezTo>
                    <a:pt x="5392" y="15308"/>
                    <a:pt x="8478" y="5020"/>
                    <a:pt x="8437" y="3292"/>
                  </a:cubicBezTo>
                  <a:cubicBezTo>
                    <a:pt x="8354" y="1605"/>
                    <a:pt x="6914" y="206"/>
                    <a:pt x="4815" y="0"/>
                  </a:cubicBezTo>
                  <a:close/>
                </a:path>
              </a:pathLst>
            </a:custGeom>
            <a:solidFill>
              <a:srgbClr val="E9A9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rot="-3911265">
              <a:off x="7843878" y="2227047"/>
              <a:ext cx="111040" cy="75230"/>
            </a:xfrm>
            <a:custGeom>
              <a:rect b="b" l="l" r="r" t="t"/>
              <a:pathLst>
                <a:path extrusionOk="0" h="3876" w="5721">
                  <a:moveTo>
                    <a:pt x="3237" y="0"/>
                  </a:moveTo>
                  <a:cubicBezTo>
                    <a:pt x="2921" y="0"/>
                    <a:pt x="2658" y="59"/>
                    <a:pt x="2511" y="195"/>
                  </a:cubicBezTo>
                  <a:lnTo>
                    <a:pt x="2470" y="236"/>
                  </a:lnTo>
                  <a:cubicBezTo>
                    <a:pt x="1935" y="854"/>
                    <a:pt x="1" y="3076"/>
                    <a:pt x="2552" y="3775"/>
                  </a:cubicBezTo>
                  <a:cubicBezTo>
                    <a:pt x="2807" y="3844"/>
                    <a:pt x="3042" y="3875"/>
                    <a:pt x="3259" y="3875"/>
                  </a:cubicBezTo>
                  <a:cubicBezTo>
                    <a:pt x="5252" y="3875"/>
                    <a:pt x="5721" y="1265"/>
                    <a:pt x="5721" y="1265"/>
                  </a:cubicBezTo>
                  <a:cubicBezTo>
                    <a:pt x="5721" y="1183"/>
                    <a:pt x="5721" y="1101"/>
                    <a:pt x="5721" y="1059"/>
                  </a:cubicBezTo>
                  <a:cubicBezTo>
                    <a:pt x="5537" y="507"/>
                    <a:pt x="4162" y="0"/>
                    <a:pt x="3237" y="0"/>
                  </a:cubicBezTo>
                  <a:close/>
                </a:path>
              </a:pathLst>
            </a:custGeom>
            <a:solidFill>
              <a:srgbClr val="FF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rot="-3911265">
              <a:off x="7853674" y="2220785"/>
              <a:ext cx="62304" cy="20574"/>
            </a:xfrm>
            <a:custGeom>
              <a:rect b="b" l="l" r="r" t="t"/>
              <a:pathLst>
                <a:path extrusionOk="0" h="1060" w="3210">
                  <a:moveTo>
                    <a:pt x="726" y="0"/>
                  </a:moveTo>
                  <a:cubicBezTo>
                    <a:pt x="410" y="0"/>
                    <a:pt x="147" y="59"/>
                    <a:pt x="0" y="195"/>
                  </a:cubicBezTo>
                  <a:cubicBezTo>
                    <a:pt x="823" y="895"/>
                    <a:pt x="2469" y="1018"/>
                    <a:pt x="3210" y="1059"/>
                  </a:cubicBezTo>
                  <a:cubicBezTo>
                    <a:pt x="3026" y="507"/>
                    <a:pt x="1651" y="0"/>
                    <a:pt x="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rot="-3911265">
              <a:off x="7752106" y="2314115"/>
              <a:ext cx="123811" cy="80859"/>
            </a:xfrm>
            <a:custGeom>
              <a:rect b="b" l="l" r="r" t="t"/>
              <a:pathLst>
                <a:path extrusionOk="0" h="4166" w="6379">
                  <a:moveTo>
                    <a:pt x="3712" y="1"/>
                  </a:moveTo>
                  <a:cubicBezTo>
                    <a:pt x="3209" y="1"/>
                    <a:pt x="2782" y="88"/>
                    <a:pt x="2593" y="291"/>
                  </a:cubicBezTo>
                  <a:cubicBezTo>
                    <a:pt x="2552" y="291"/>
                    <a:pt x="2552" y="291"/>
                    <a:pt x="2511" y="332"/>
                  </a:cubicBezTo>
                  <a:cubicBezTo>
                    <a:pt x="1976" y="1072"/>
                    <a:pt x="1" y="3624"/>
                    <a:pt x="3005" y="4118"/>
                  </a:cubicBezTo>
                  <a:cubicBezTo>
                    <a:pt x="3203" y="4150"/>
                    <a:pt x="3389" y="4165"/>
                    <a:pt x="3565" y="4165"/>
                  </a:cubicBezTo>
                  <a:cubicBezTo>
                    <a:pt x="6051" y="4165"/>
                    <a:pt x="6338" y="1114"/>
                    <a:pt x="6338" y="1114"/>
                  </a:cubicBezTo>
                  <a:cubicBezTo>
                    <a:pt x="6379" y="1031"/>
                    <a:pt x="6338" y="949"/>
                    <a:pt x="6338" y="867"/>
                  </a:cubicBezTo>
                  <a:cubicBezTo>
                    <a:pt x="6089" y="369"/>
                    <a:pt x="4742" y="1"/>
                    <a:pt x="3712" y="1"/>
                  </a:cubicBezTo>
                  <a:close/>
                </a:path>
              </a:pathLst>
            </a:custGeom>
            <a:solidFill>
              <a:srgbClr val="FF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rot="-3911265">
              <a:off x="7759184" y="2310099"/>
              <a:ext cx="72687" cy="17216"/>
            </a:xfrm>
            <a:custGeom>
              <a:rect b="b" l="l" r="r" t="t"/>
              <a:pathLst>
                <a:path extrusionOk="0" h="887" w="3745">
                  <a:moveTo>
                    <a:pt x="1119" y="1"/>
                  </a:moveTo>
                  <a:cubicBezTo>
                    <a:pt x="616" y="1"/>
                    <a:pt x="189" y="88"/>
                    <a:pt x="0" y="291"/>
                  </a:cubicBezTo>
                  <a:cubicBezTo>
                    <a:pt x="779" y="789"/>
                    <a:pt x="2054" y="887"/>
                    <a:pt x="2985" y="887"/>
                  </a:cubicBezTo>
                  <a:cubicBezTo>
                    <a:pt x="3283" y="887"/>
                    <a:pt x="3545" y="877"/>
                    <a:pt x="3745" y="867"/>
                  </a:cubicBezTo>
                  <a:cubicBezTo>
                    <a:pt x="3496" y="369"/>
                    <a:pt x="2149" y="1"/>
                    <a:pt x="1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3911265">
              <a:off x="7548749" y="2365204"/>
              <a:ext cx="138194" cy="61275"/>
            </a:xfrm>
            <a:custGeom>
              <a:rect b="b" l="l" r="r" t="t"/>
              <a:pathLst>
                <a:path extrusionOk="0" h="3157" w="7120">
                  <a:moveTo>
                    <a:pt x="1523" y="0"/>
                  </a:moveTo>
                  <a:lnTo>
                    <a:pt x="1523" y="0"/>
                  </a:lnTo>
                  <a:cubicBezTo>
                    <a:pt x="1" y="1276"/>
                    <a:pt x="2099" y="2839"/>
                    <a:pt x="2552" y="2881"/>
                  </a:cubicBezTo>
                  <a:cubicBezTo>
                    <a:pt x="2675" y="2963"/>
                    <a:pt x="2840" y="3045"/>
                    <a:pt x="3005" y="3128"/>
                  </a:cubicBezTo>
                  <a:cubicBezTo>
                    <a:pt x="3240" y="3147"/>
                    <a:pt x="3480" y="3156"/>
                    <a:pt x="3720" y="3156"/>
                  </a:cubicBezTo>
                  <a:cubicBezTo>
                    <a:pt x="4990" y="3156"/>
                    <a:pt x="6239" y="2898"/>
                    <a:pt x="6585" y="2551"/>
                  </a:cubicBezTo>
                  <a:cubicBezTo>
                    <a:pt x="6955" y="2099"/>
                    <a:pt x="7120" y="1481"/>
                    <a:pt x="7079" y="905"/>
                  </a:cubicBezTo>
                  <a:cubicBezTo>
                    <a:pt x="6297" y="206"/>
                    <a:pt x="4239" y="82"/>
                    <a:pt x="1523" y="0"/>
                  </a:cubicBezTo>
                  <a:close/>
                </a:path>
              </a:pathLst>
            </a:custGeom>
            <a:solidFill>
              <a:srgbClr val="FF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rot="-3911265">
              <a:off x="7565971" y="2403139"/>
              <a:ext cx="66302" cy="63119"/>
            </a:xfrm>
            <a:custGeom>
              <a:rect b="b" l="l" r="r" t="t"/>
              <a:pathLst>
                <a:path extrusionOk="0" h="3252" w="3416">
                  <a:moveTo>
                    <a:pt x="823" y="1"/>
                  </a:moveTo>
                  <a:cubicBezTo>
                    <a:pt x="823" y="1"/>
                    <a:pt x="0" y="1853"/>
                    <a:pt x="1399" y="2717"/>
                  </a:cubicBezTo>
                  <a:cubicBezTo>
                    <a:pt x="2017" y="3046"/>
                    <a:pt x="2716" y="3211"/>
                    <a:pt x="3416" y="3252"/>
                  </a:cubicBezTo>
                  <a:cubicBezTo>
                    <a:pt x="3251" y="3128"/>
                    <a:pt x="3087" y="3046"/>
                    <a:pt x="2963" y="2964"/>
                  </a:cubicBezTo>
                  <a:cubicBezTo>
                    <a:pt x="2510" y="2922"/>
                    <a:pt x="371" y="1359"/>
                    <a:pt x="1934" y="83"/>
                  </a:cubicBezTo>
                  <a:lnTo>
                    <a:pt x="1564" y="83"/>
                  </a:lnTo>
                  <a:cubicBezTo>
                    <a:pt x="1317" y="83"/>
                    <a:pt x="1070" y="42"/>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3911265">
              <a:off x="8121067" y="2546282"/>
              <a:ext cx="11219" cy="1611"/>
            </a:xfrm>
            <a:custGeom>
              <a:rect b="b" l="l" r="r" t="t"/>
              <a:pathLst>
                <a:path extrusionOk="0" h="83" w="578">
                  <a:moveTo>
                    <a:pt x="1" y="1"/>
                  </a:moveTo>
                  <a:lnTo>
                    <a:pt x="577" y="83"/>
                  </a:lnTo>
                  <a:cubicBezTo>
                    <a:pt x="371" y="42"/>
                    <a:pt x="207" y="1"/>
                    <a:pt x="1" y="1"/>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3911265">
              <a:off x="8159188" y="1897902"/>
              <a:ext cx="498409" cy="2037520"/>
            </a:xfrm>
            <a:custGeom>
              <a:rect b="b" l="l" r="r" t="t"/>
              <a:pathLst>
                <a:path extrusionOk="0" h="104977" w="25679">
                  <a:moveTo>
                    <a:pt x="8874" y="0"/>
                  </a:moveTo>
                  <a:cubicBezTo>
                    <a:pt x="8837" y="0"/>
                    <a:pt x="8801" y="1"/>
                    <a:pt x="8765" y="2"/>
                  </a:cubicBezTo>
                  <a:cubicBezTo>
                    <a:pt x="7284" y="85"/>
                    <a:pt x="4362" y="4858"/>
                    <a:pt x="2469" y="9467"/>
                  </a:cubicBezTo>
                  <a:cubicBezTo>
                    <a:pt x="1646" y="11236"/>
                    <a:pt x="1070" y="13129"/>
                    <a:pt x="741" y="15063"/>
                  </a:cubicBezTo>
                  <a:cubicBezTo>
                    <a:pt x="0" y="20084"/>
                    <a:pt x="8477" y="25063"/>
                    <a:pt x="10946" y="31277"/>
                  </a:cubicBezTo>
                  <a:cubicBezTo>
                    <a:pt x="13415" y="37490"/>
                    <a:pt x="494" y="103290"/>
                    <a:pt x="494" y="103290"/>
                  </a:cubicBezTo>
                  <a:lnTo>
                    <a:pt x="17901" y="104977"/>
                  </a:lnTo>
                  <a:cubicBezTo>
                    <a:pt x="17901" y="104977"/>
                    <a:pt x="23497" y="47860"/>
                    <a:pt x="24978" y="32964"/>
                  </a:cubicBezTo>
                  <a:lnTo>
                    <a:pt x="25349" y="29178"/>
                  </a:lnTo>
                  <a:cubicBezTo>
                    <a:pt x="25678" y="26051"/>
                    <a:pt x="24978" y="22882"/>
                    <a:pt x="23332" y="20207"/>
                  </a:cubicBezTo>
                  <a:cubicBezTo>
                    <a:pt x="23168" y="20001"/>
                    <a:pt x="23044" y="19754"/>
                    <a:pt x="22921" y="19549"/>
                  </a:cubicBezTo>
                  <a:cubicBezTo>
                    <a:pt x="21933" y="18191"/>
                    <a:pt x="20781" y="16956"/>
                    <a:pt x="19505" y="15886"/>
                  </a:cubicBezTo>
                  <a:cubicBezTo>
                    <a:pt x="16501" y="13458"/>
                    <a:pt x="13456" y="12265"/>
                    <a:pt x="13045" y="11977"/>
                  </a:cubicBezTo>
                  <a:cubicBezTo>
                    <a:pt x="12181" y="11360"/>
                    <a:pt x="12757" y="10166"/>
                    <a:pt x="12757" y="10166"/>
                  </a:cubicBezTo>
                  <a:cubicBezTo>
                    <a:pt x="15143" y="10125"/>
                    <a:pt x="17530" y="9837"/>
                    <a:pt x="19835" y="9261"/>
                  </a:cubicBezTo>
                  <a:cubicBezTo>
                    <a:pt x="24155" y="8274"/>
                    <a:pt x="24114" y="5393"/>
                    <a:pt x="23909" y="4158"/>
                  </a:cubicBezTo>
                  <a:cubicBezTo>
                    <a:pt x="23867" y="3953"/>
                    <a:pt x="23744" y="3747"/>
                    <a:pt x="23621" y="3624"/>
                  </a:cubicBezTo>
                  <a:cubicBezTo>
                    <a:pt x="22839" y="2883"/>
                    <a:pt x="20575" y="2801"/>
                    <a:pt x="17736" y="2677"/>
                  </a:cubicBezTo>
                  <a:cubicBezTo>
                    <a:pt x="17489" y="2677"/>
                    <a:pt x="17242" y="2677"/>
                    <a:pt x="16995" y="2636"/>
                  </a:cubicBezTo>
                  <a:cubicBezTo>
                    <a:pt x="13883" y="2191"/>
                    <a:pt x="10890" y="0"/>
                    <a:pt x="8874" y="0"/>
                  </a:cubicBezTo>
                  <a:close/>
                </a:path>
              </a:pathLst>
            </a:custGeom>
            <a:solidFill>
              <a:srgbClr val="FCB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
    <p:spTree>
      <p:nvGrpSpPr>
        <p:cNvPr id="182" name="Shape 182"/>
        <p:cNvGrpSpPr/>
        <p:nvPr/>
      </p:nvGrpSpPr>
      <p:grpSpPr>
        <a:xfrm>
          <a:off x="0" y="0"/>
          <a:ext cx="0" cy="0"/>
          <a:chOff x="0" y="0"/>
          <a:chExt cx="0" cy="0"/>
        </a:xfrm>
      </p:grpSpPr>
      <p:sp>
        <p:nvSpPr>
          <p:cNvPr id="183" name="Google Shape;183;p16"/>
          <p:cNvSpPr txBox="1"/>
          <p:nvPr>
            <p:ph type="title"/>
          </p:nvPr>
        </p:nvSpPr>
        <p:spPr>
          <a:xfrm>
            <a:off x="3547100" y="1905613"/>
            <a:ext cx="2133300" cy="482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84" name="Google Shape;184;p16"/>
          <p:cNvSpPr txBox="1"/>
          <p:nvPr>
            <p:ph idx="1" type="body"/>
          </p:nvPr>
        </p:nvSpPr>
        <p:spPr>
          <a:xfrm>
            <a:off x="3547100" y="2388013"/>
            <a:ext cx="4572000" cy="9072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85" name="Google Shape;185;p16"/>
          <p:cNvSpPr txBox="1"/>
          <p:nvPr>
            <p:ph hasCustomPrompt="1" idx="2" type="title"/>
          </p:nvPr>
        </p:nvSpPr>
        <p:spPr>
          <a:xfrm>
            <a:off x="3547100" y="1328638"/>
            <a:ext cx="913200" cy="470400"/>
          </a:xfrm>
          <a:prstGeom prst="rect">
            <a:avLst/>
          </a:prstGeom>
        </p:spPr>
        <p:txBody>
          <a:bodyPr anchorCtr="0" anchor="ctr" bIns="0" lIns="91425" spcFirstLastPara="1" rIns="91425" wrap="square" tIns="0">
            <a:noAutofit/>
          </a:bodyPr>
          <a:lstStyle>
            <a:lvl1pPr lvl="0" rtl="0">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
    <p:spTree>
      <p:nvGrpSpPr>
        <p:cNvPr id="186" name="Shape 186"/>
        <p:cNvGrpSpPr/>
        <p:nvPr/>
      </p:nvGrpSpPr>
      <p:grpSpPr>
        <a:xfrm>
          <a:off x="0" y="0"/>
          <a:ext cx="0" cy="0"/>
          <a:chOff x="0" y="0"/>
          <a:chExt cx="0" cy="0"/>
        </a:xfrm>
      </p:grpSpPr>
      <p:sp>
        <p:nvSpPr>
          <p:cNvPr id="187" name="Google Shape;187;p17"/>
          <p:cNvSpPr txBox="1"/>
          <p:nvPr>
            <p:ph type="title"/>
          </p:nvPr>
        </p:nvSpPr>
        <p:spPr>
          <a:xfrm>
            <a:off x="2642275" y="2165438"/>
            <a:ext cx="38595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88" name="Google Shape;188;p17"/>
          <p:cNvSpPr txBox="1"/>
          <p:nvPr>
            <p:ph idx="1" type="body"/>
          </p:nvPr>
        </p:nvSpPr>
        <p:spPr>
          <a:xfrm>
            <a:off x="2162250" y="2647838"/>
            <a:ext cx="4819500" cy="9072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89" name="Google Shape;189;p17"/>
          <p:cNvSpPr txBox="1"/>
          <p:nvPr>
            <p:ph hasCustomPrompt="1" idx="2" type="title"/>
          </p:nvPr>
        </p:nvSpPr>
        <p:spPr>
          <a:xfrm>
            <a:off x="4115425" y="1588450"/>
            <a:ext cx="913200" cy="4704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4000"/>
              <a:buNone/>
              <a:defRPr sz="4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190" name="Google Shape;190;p17"/>
          <p:cNvSpPr/>
          <p:nvPr/>
        </p:nvSpPr>
        <p:spPr>
          <a:xfrm rot="3879162">
            <a:off x="-2193772" y="2994126"/>
            <a:ext cx="3330361" cy="277050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7"/>
          <p:cNvGrpSpPr/>
          <p:nvPr/>
        </p:nvGrpSpPr>
        <p:grpSpPr>
          <a:xfrm>
            <a:off x="7544364" y="408810"/>
            <a:ext cx="2469173" cy="3852339"/>
            <a:chOff x="5682575" y="1978175"/>
            <a:chExt cx="986525" cy="1539150"/>
          </a:xfrm>
        </p:grpSpPr>
        <p:sp>
          <p:nvSpPr>
            <p:cNvPr id="192" name="Google Shape;192;p17"/>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7"/>
          <p:cNvSpPr/>
          <p:nvPr/>
        </p:nvSpPr>
        <p:spPr>
          <a:xfrm rot="609895">
            <a:off x="6378658" y="-1249964"/>
            <a:ext cx="2913682" cy="252598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rot="8939846">
            <a:off x="1663345" y="4454505"/>
            <a:ext cx="2387896" cy="2390491"/>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7"/>
          <p:cNvGrpSpPr/>
          <p:nvPr/>
        </p:nvGrpSpPr>
        <p:grpSpPr>
          <a:xfrm rot="10800000">
            <a:off x="314143" y="-937559"/>
            <a:ext cx="3801280" cy="1960600"/>
            <a:chOff x="2411875" y="3496450"/>
            <a:chExt cx="1948675" cy="1005075"/>
          </a:xfrm>
        </p:grpSpPr>
        <p:sp>
          <p:nvSpPr>
            <p:cNvPr id="299" name="Google Shape;299;p17"/>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2_1_1">
    <p:spTree>
      <p:nvGrpSpPr>
        <p:cNvPr id="314" name="Shape 314"/>
        <p:cNvGrpSpPr/>
        <p:nvPr/>
      </p:nvGrpSpPr>
      <p:grpSpPr>
        <a:xfrm>
          <a:off x="0" y="0"/>
          <a:ext cx="0" cy="0"/>
          <a:chOff x="0" y="0"/>
          <a:chExt cx="0" cy="0"/>
        </a:xfrm>
      </p:grpSpPr>
      <p:sp>
        <p:nvSpPr>
          <p:cNvPr id="315" name="Google Shape;315;p18"/>
          <p:cNvSpPr txBox="1"/>
          <p:nvPr>
            <p:ph type="title"/>
          </p:nvPr>
        </p:nvSpPr>
        <p:spPr>
          <a:xfrm>
            <a:off x="1569050" y="2246388"/>
            <a:ext cx="3859500" cy="482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2500"/>
            </a:lvl1pPr>
            <a:lvl2pPr lvl="1" rtl="0" algn="r">
              <a:spcBef>
                <a:spcPts val="0"/>
              </a:spcBef>
              <a:spcAft>
                <a:spcPts val="0"/>
              </a:spcAft>
              <a:buNone/>
              <a:defRPr sz="2500"/>
            </a:lvl2pPr>
            <a:lvl3pPr lvl="2" rtl="0" algn="r">
              <a:spcBef>
                <a:spcPts val="0"/>
              </a:spcBef>
              <a:spcAft>
                <a:spcPts val="0"/>
              </a:spcAft>
              <a:buNone/>
              <a:defRPr sz="2500"/>
            </a:lvl3pPr>
            <a:lvl4pPr lvl="3" rtl="0" algn="r">
              <a:spcBef>
                <a:spcPts val="0"/>
              </a:spcBef>
              <a:spcAft>
                <a:spcPts val="0"/>
              </a:spcAft>
              <a:buNone/>
              <a:defRPr sz="2500"/>
            </a:lvl4pPr>
            <a:lvl5pPr lvl="4" rtl="0" algn="r">
              <a:spcBef>
                <a:spcPts val="0"/>
              </a:spcBef>
              <a:spcAft>
                <a:spcPts val="0"/>
              </a:spcAft>
              <a:buNone/>
              <a:defRPr sz="2500"/>
            </a:lvl5pPr>
            <a:lvl6pPr lvl="5" rtl="0" algn="r">
              <a:spcBef>
                <a:spcPts val="0"/>
              </a:spcBef>
              <a:spcAft>
                <a:spcPts val="0"/>
              </a:spcAft>
              <a:buNone/>
              <a:defRPr sz="2500"/>
            </a:lvl6pPr>
            <a:lvl7pPr lvl="6" rtl="0" algn="r">
              <a:spcBef>
                <a:spcPts val="0"/>
              </a:spcBef>
              <a:spcAft>
                <a:spcPts val="0"/>
              </a:spcAft>
              <a:buNone/>
              <a:defRPr sz="2500"/>
            </a:lvl7pPr>
            <a:lvl8pPr lvl="7" rtl="0" algn="r">
              <a:spcBef>
                <a:spcPts val="0"/>
              </a:spcBef>
              <a:spcAft>
                <a:spcPts val="0"/>
              </a:spcAft>
              <a:buNone/>
              <a:defRPr sz="2500"/>
            </a:lvl8pPr>
            <a:lvl9pPr lvl="8" rtl="0" algn="r">
              <a:spcBef>
                <a:spcPts val="0"/>
              </a:spcBef>
              <a:spcAft>
                <a:spcPts val="0"/>
              </a:spcAft>
              <a:buNone/>
              <a:defRPr sz="2500"/>
            </a:lvl9pPr>
          </a:lstStyle>
          <a:p/>
        </p:txBody>
      </p:sp>
      <p:sp>
        <p:nvSpPr>
          <p:cNvPr id="316" name="Google Shape;316;p18"/>
          <p:cNvSpPr txBox="1"/>
          <p:nvPr>
            <p:ph idx="1" type="body"/>
          </p:nvPr>
        </p:nvSpPr>
        <p:spPr>
          <a:xfrm>
            <a:off x="1141525" y="2803188"/>
            <a:ext cx="4381500" cy="9072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317" name="Google Shape;317;p18"/>
          <p:cNvSpPr txBox="1"/>
          <p:nvPr>
            <p:ph hasCustomPrompt="1" idx="2" type="title"/>
          </p:nvPr>
        </p:nvSpPr>
        <p:spPr>
          <a:xfrm>
            <a:off x="3914425" y="1386575"/>
            <a:ext cx="1428300" cy="785400"/>
          </a:xfrm>
          <a:prstGeom prst="rect">
            <a:avLst/>
          </a:prstGeom>
        </p:spPr>
        <p:txBody>
          <a:bodyPr anchorCtr="0" anchor="t" bIns="0" lIns="91425" spcFirstLastPara="1" rIns="91425" wrap="square" tIns="0">
            <a:noAutofit/>
          </a:bodyPr>
          <a:lstStyle>
            <a:lvl1pPr lvl="0" rtl="0" algn="r">
              <a:spcBef>
                <a:spcPts val="0"/>
              </a:spcBef>
              <a:spcAft>
                <a:spcPts val="0"/>
              </a:spcAft>
              <a:buClr>
                <a:schemeClr val="lt1"/>
              </a:buClr>
              <a:buSzPts val="4000"/>
              <a:buNone/>
              <a:defRPr sz="6000">
                <a:solidFill>
                  <a:schemeClr val="lt1"/>
                </a:solidFill>
              </a:defRPr>
            </a:lvl1pPr>
            <a:lvl2pPr lvl="1" rtl="0" algn="r">
              <a:spcBef>
                <a:spcPts val="0"/>
              </a:spcBef>
              <a:spcAft>
                <a:spcPts val="0"/>
              </a:spcAft>
              <a:buClr>
                <a:schemeClr val="lt1"/>
              </a:buClr>
              <a:buSzPts val="4000"/>
              <a:buNone/>
              <a:defRPr sz="4000">
                <a:solidFill>
                  <a:schemeClr val="lt1"/>
                </a:solidFill>
              </a:defRPr>
            </a:lvl2pPr>
            <a:lvl3pPr lvl="2" rtl="0" algn="r">
              <a:spcBef>
                <a:spcPts val="0"/>
              </a:spcBef>
              <a:spcAft>
                <a:spcPts val="0"/>
              </a:spcAft>
              <a:buClr>
                <a:schemeClr val="lt1"/>
              </a:buClr>
              <a:buSzPts val="4000"/>
              <a:buNone/>
              <a:defRPr sz="4000">
                <a:solidFill>
                  <a:schemeClr val="lt1"/>
                </a:solidFill>
              </a:defRPr>
            </a:lvl3pPr>
            <a:lvl4pPr lvl="3" rtl="0" algn="r">
              <a:spcBef>
                <a:spcPts val="0"/>
              </a:spcBef>
              <a:spcAft>
                <a:spcPts val="0"/>
              </a:spcAft>
              <a:buClr>
                <a:schemeClr val="lt1"/>
              </a:buClr>
              <a:buSzPts val="4000"/>
              <a:buNone/>
              <a:defRPr sz="4000">
                <a:solidFill>
                  <a:schemeClr val="lt1"/>
                </a:solidFill>
              </a:defRPr>
            </a:lvl4pPr>
            <a:lvl5pPr lvl="4" rtl="0" algn="r">
              <a:spcBef>
                <a:spcPts val="0"/>
              </a:spcBef>
              <a:spcAft>
                <a:spcPts val="0"/>
              </a:spcAft>
              <a:buClr>
                <a:schemeClr val="lt1"/>
              </a:buClr>
              <a:buSzPts val="4000"/>
              <a:buNone/>
              <a:defRPr sz="4000">
                <a:solidFill>
                  <a:schemeClr val="lt1"/>
                </a:solidFill>
              </a:defRPr>
            </a:lvl5pPr>
            <a:lvl6pPr lvl="5" rtl="0" algn="r">
              <a:spcBef>
                <a:spcPts val="0"/>
              </a:spcBef>
              <a:spcAft>
                <a:spcPts val="0"/>
              </a:spcAft>
              <a:buClr>
                <a:schemeClr val="lt1"/>
              </a:buClr>
              <a:buSzPts val="4000"/>
              <a:buNone/>
              <a:defRPr sz="4000">
                <a:solidFill>
                  <a:schemeClr val="lt1"/>
                </a:solidFill>
              </a:defRPr>
            </a:lvl6pPr>
            <a:lvl7pPr lvl="6" rtl="0" algn="r">
              <a:spcBef>
                <a:spcPts val="0"/>
              </a:spcBef>
              <a:spcAft>
                <a:spcPts val="0"/>
              </a:spcAft>
              <a:buClr>
                <a:schemeClr val="lt1"/>
              </a:buClr>
              <a:buSzPts val="4000"/>
              <a:buNone/>
              <a:defRPr sz="4000">
                <a:solidFill>
                  <a:schemeClr val="lt1"/>
                </a:solidFill>
              </a:defRPr>
            </a:lvl7pPr>
            <a:lvl8pPr lvl="7" rtl="0" algn="r">
              <a:spcBef>
                <a:spcPts val="0"/>
              </a:spcBef>
              <a:spcAft>
                <a:spcPts val="0"/>
              </a:spcAft>
              <a:buClr>
                <a:schemeClr val="lt1"/>
              </a:buClr>
              <a:buSzPts val="4000"/>
              <a:buNone/>
              <a:defRPr sz="4000">
                <a:solidFill>
                  <a:schemeClr val="lt1"/>
                </a:solidFill>
              </a:defRPr>
            </a:lvl8pPr>
            <a:lvl9pPr lvl="8" rtl="0" algn="r">
              <a:spcBef>
                <a:spcPts val="0"/>
              </a:spcBef>
              <a:spcAft>
                <a:spcPts val="0"/>
              </a:spcAft>
              <a:buClr>
                <a:schemeClr val="lt1"/>
              </a:buClr>
              <a:buSzPts val="4000"/>
              <a:buNone/>
              <a:defRPr sz="4000">
                <a:solidFill>
                  <a:schemeClr val="lt1"/>
                </a:solidFill>
              </a:defRPr>
            </a:lvl9pPr>
          </a:lstStyle>
          <a:p>
            <a:r>
              <a:t>xx%</a:t>
            </a:r>
          </a:p>
        </p:txBody>
      </p:sp>
      <p:sp>
        <p:nvSpPr>
          <p:cNvPr id="318" name="Google Shape;318;p18"/>
          <p:cNvSpPr/>
          <p:nvPr/>
        </p:nvSpPr>
        <p:spPr>
          <a:xfrm rot="5835924">
            <a:off x="-1981474" y="60708"/>
            <a:ext cx="3330467" cy="277059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rot="10265299">
            <a:off x="1583562" y="-1627812"/>
            <a:ext cx="2387990" cy="2390585"/>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18"/>
          <p:cNvGrpSpPr/>
          <p:nvPr/>
        </p:nvGrpSpPr>
        <p:grpSpPr>
          <a:xfrm rot="10800000">
            <a:off x="5342718" y="-851259"/>
            <a:ext cx="3801280" cy="1960600"/>
            <a:chOff x="2411875" y="3496450"/>
            <a:chExt cx="1948675" cy="1005075"/>
          </a:xfrm>
        </p:grpSpPr>
        <p:sp>
          <p:nvSpPr>
            <p:cNvPr id="321" name="Google Shape;321;p18"/>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8"/>
          <p:cNvGrpSpPr/>
          <p:nvPr/>
        </p:nvGrpSpPr>
        <p:grpSpPr>
          <a:xfrm>
            <a:off x="6102926" y="2768985"/>
            <a:ext cx="2469173" cy="3852339"/>
            <a:chOff x="5682575" y="1978175"/>
            <a:chExt cx="986525" cy="1539150"/>
          </a:xfrm>
        </p:grpSpPr>
        <p:sp>
          <p:nvSpPr>
            <p:cNvPr id="337" name="Google Shape;337;p18"/>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8"/>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8"/>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8"/>
          <p:cNvSpPr/>
          <p:nvPr/>
        </p:nvSpPr>
        <p:spPr>
          <a:xfrm rot="10092399">
            <a:off x="-189110" y="4549569"/>
            <a:ext cx="2913736" cy="252587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5">
    <p:spTree>
      <p:nvGrpSpPr>
        <p:cNvPr id="442" name="Shape 442"/>
        <p:cNvGrpSpPr/>
        <p:nvPr/>
      </p:nvGrpSpPr>
      <p:grpSpPr>
        <a:xfrm>
          <a:off x="0" y="0"/>
          <a:ext cx="0" cy="0"/>
          <a:chOff x="0" y="0"/>
          <a:chExt cx="0" cy="0"/>
        </a:xfrm>
      </p:grpSpPr>
      <p:sp>
        <p:nvSpPr>
          <p:cNvPr id="443" name="Google Shape;443;p19"/>
          <p:cNvSpPr txBox="1"/>
          <p:nvPr>
            <p:ph idx="1" type="body"/>
          </p:nvPr>
        </p:nvSpPr>
        <p:spPr>
          <a:xfrm>
            <a:off x="2162100" y="1556475"/>
            <a:ext cx="4872900" cy="13572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444" name="Google Shape;444;p19"/>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grpSp>
        <p:nvGrpSpPr>
          <p:cNvPr id="445" name="Google Shape;445;p19"/>
          <p:cNvGrpSpPr/>
          <p:nvPr/>
        </p:nvGrpSpPr>
        <p:grpSpPr>
          <a:xfrm>
            <a:off x="6820939" y="3030335"/>
            <a:ext cx="2469173" cy="3852339"/>
            <a:chOff x="5682575" y="1978175"/>
            <a:chExt cx="986525" cy="1539150"/>
          </a:xfrm>
        </p:grpSpPr>
        <p:sp>
          <p:nvSpPr>
            <p:cNvPr id="446" name="Google Shape;446;p19"/>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19"/>
          <p:cNvGrpSpPr/>
          <p:nvPr/>
        </p:nvGrpSpPr>
        <p:grpSpPr>
          <a:xfrm rot="10800000">
            <a:off x="-763107" y="3412641"/>
            <a:ext cx="3801280" cy="1960600"/>
            <a:chOff x="2411875" y="3496450"/>
            <a:chExt cx="1948675" cy="1005075"/>
          </a:xfrm>
        </p:grpSpPr>
        <p:sp>
          <p:nvSpPr>
            <p:cNvPr id="551" name="Google Shape;551;p19"/>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19"/>
          <p:cNvSpPr/>
          <p:nvPr/>
        </p:nvSpPr>
        <p:spPr>
          <a:xfrm rot="-4964076">
            <a:off x="7502601" y="2160887"/>
            <a:ext cx="3330467" cy="277059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rot="-534701">
            <a:off x="4760567" y="4421915"/>
            <a:ext cx="2387990" cy="2390585"/>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blipFill>
          <a:blip r:embed="rId2">
            <a:alphaModFix/>
          </a:blip>
          <a:stretch>
            <a:fillRect/>
          </a:stretch>
        </a:blipFill>
      </p:bgPr>
    </p:bg>
    <p:spTree>
      <p:nvGrpSpPr>
        <p:cNvPr id="568" name="Shape 568"/>
        <p:cNvGrpSpPr/>
        <p:nvPr/>
      </p:nvGrpSpPr>
      <p:grpSpPr>
        <a:xfrm>
          <a:off x="0" y="0"/>
          <a:ext cx="0" cy="0"/>
          <a:chOff x="0" y="0"/>
          <a:chExt cx="0" cy="0"/>
        </a:xfrm>
      </p:grpSpPr>
      <p:sp>
        <p:nvSpPr>
          <p:cNvPr id="569" name="Google Shape;569;p20"/>
          <p:cNvSpPr txBox="1"/>
          <p:nvPr>
            <p:ph idx="1" type="subTitle"/>
          </p:nvPr>
        </p:nvSpPr>
        <p:spPr>
          <a:xfrm>
            <a:off x="712350" y="1733125"/>
            <a:ext cx="3859800" cy="1232400"/>
          </a:xfrm>
          <a:prstGeom prst="rect">
            <a:avLst/>
          </a:prstGeom>
        </p:spPr>
        <p:txBody>
          <a:bodyPr anchorCtr="0" anchor="b" bIns="91425" lIns="91425" spcFirstLastPara="1" rIns="91425" wrap="square" tIns="91425">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p:txBody>
      </p:sp>
      <p:sp>
        <p:nvSpPr>
          <p:cNvPr id="570" name="Google Shape;570;p20"/>
          <p:cNvSpPr txBox="1"/>
          <p:nvPr>
            <p:ph idx="2" type="subTitle"/>
          </p:nvPr>
        </p:nvSpPr>
        <p:spPr>
          <a:xfrm>
            <a:off x="712350" y="2683475"/>
            <a:ext cx="3859800" cy="7269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chemeClr val="lt1"/>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9925" y="0"/>
            <a:ext cx="9144000" cy="5153100"/>
          </a:xfrm>
          <a:prstGeom prst="frame">
            <a:avLst>
              <a:gd fmla="val 724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2435550" y="748050"/>
            <a:ext cx="4272900" cy="36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2896950" y="1196550"/>
            <a:ext cx="33501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 type="subTitle"/>
          </p:nvPr>
        </p:nvSpPr>
        <p:spPr>
          <a:xfrm>
            <a:off x="2896950" y="2038350"/>
            <a:ext cx="3350100" cy="650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300"/>
            </a:lvl1pPr>
            <a:lvl2pPr lvl="1" algn="ctr">
              <a:spcBef>
                <a:spcPts val="1600"/>
              </a:spcBef>
              <a:spcAft>
                <a:spcPts val="0"/>
              </a:spcAft>
              <a:buNone/>
              <a:defRPr sz="1300"/>
            </a:lvl2pPr>
            <a:lvl3pPr lvl="2" algn="ctr">
              <a:spcBef>
                <a:spcPts val="1600"/>
              </a:spcBef>
              <a:spcAft>
                <a:spcPts val="0"/>
              </a:spcAft>
              <a:buNone/>
              <a:defRPr sz="1300"/>
            </a:lvl3pPr>
            <a:lvl4pPr lvl="3" algn="ctr">
              <a:spcBef>
                <a:spcPts val="1600"/>
              </a:spcBef>
              <a:spcAft>
                <a:spcPts val="0"/>
              </a:spcAft>
              <a:buNone/>
              <a:defRPr sz="1300"/>
            </a:lvl4pPr>
            <a:lvl5pPr lvl="4" algn="ctr">
              <a:spcBef>
                <a:spcPts val="1600"/>
              </a:spcBef>
              <a:spcAft>
                <a:spcPts val="0"/>
              </a:spcAft>
              <a:buNone/>
              <a:defRPr sz="1300"/>
            </a:lvl5pPr>
            <a:lvl6pPr lvl="5" algn="ctr">
              <a:spcBef>
                <a:spcPts val="1600"/>
              </a:spcBef>
              <a:spcAft>
                <a:spcPts val="0"/>
              </a:spcAft>
              <a:buNone/>
              <a:defRPr sz="1300"/>
            </a:lvl6pPr>
            <a:lvl7pPr lvl="6" algn="ctr">
              <a:spcBef>
                <a:spcPts val="1600"/>
              </a:spcBef>
              <a:spcAft>
                <a:spcPts val="0"/>
              </a:spcAft>
              <a:buNone/>
              <a:defRPr sz="1300"/>
            </a:lvl7pPr>
            <a:lvl8pPr lvl="7" algn="ctr">
              <a:spcBef>
                <a:spcPts val="1600"/>
              </a:spcBef>
              <a:spcAft>
                <a:spcPts val="0"/>
              </a:spcAft>
              <a:buNone/>
              <a:defRPr sz="1300"/>
            </a:lvl8pPr>
            <a:lvl9pPr lvl="8" algn="ctr">
              <a:spcBef>
                <a:spcPts val="1600"/>
              </a:spcBef>
              <a:spcAft>
                <a:spcPts val="1600"/>
              </a:spcAft>
              <a:buNone/>
              <a:defRPr sz="1300"/>
            </a:lvl9pPr>
          </a:lstStyle>
          <a:p/>
        </p:txBody>
      </p:sp>
      <p:sp>
        <p:nvSpPr>
          <p:cNvPr id="17" name="Google Shape;17;p3"/>
          <p:cNvSpPr txBox="1"/>
          <p:nvPr/>
        </p:nvSpPr>
        <p:spPr>
          <a:xfrm>
            <a:off x="3072000" y="3351175"/>
            <a:ext cx="3000000" cy="650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Abel"/>
                <a:ea typeface="Abel"/>
                <a:cs typeface="Abel"/>
                <a:sym typeface="Abel"/>
              </a:rPr>
              <a:t>CREDITS: This presentation template was created by </a:t>
            </a:r>
            <a:r>
              <a:rPr lang="en" sz="900">
                <a:solidFill>
                  <a:schemeClr val="dk1"/>
                </a:solidFill>
                <a:uFill>
                  <a:noFill/>
                </a:uFill>
                <a:latin typeface="Abel"/>
                <a:ea typeface="Abel"/>
                <a:cs typeface="Abel"/>
                <a:sym typeface="Abel"/>
                <a:hlinkClick r:id="rId3">
                  <a:extLst>
                    <a:ext uri="{A12FA001-AC4F-418D-AE19-62706E023703}">
                      <ahyp:hlinkClr val="tx"/>
                    </a:ext>
                  </a:extLst>
                </a:hlinkClick>
              </a:rPr>
              <a:t>Slidesgo</a:t>
            </a:r>
            <a:r>
              <a:rPr lang="en" sz="900">
                <a:solidFill>
                  <a:schemeClr val="dk1"/>
                </a:solidFill>
                <a:latin typeface="Abel"/>
                <a:ea typeface="Abel"/>
                <a:cs typeface="Abel"/>
                <a:sym typeface="Abel"/>
              </a:rPr>
              <a:t>, including icons by </a:t>
            </a:r>
            <a:r>
              <a:rPr lang="en" sz="900">
                <a:solidFill>
                  <a:schemeClr val="dk1"/>
                </a:solidFill>
                <a:uFill>
                  <a:noFill/>
                </a:uFill>
                <a:latin typeface="Abel"/>
                <a:ea typeface="Abel"/>
                <a:cs typeface="Abel"/>
                <a:sym typeface="Abel"/>
                <a:hlinkClick r:id="rId4">
                  <a:extLst>
                    <a:ext uri="{A12FA001-AC4F-418D-AE19-62706E023703}">
                      <ahyp:hlinkClr val="tx"/>
                    </a:ext>
                  </a:extLst>
                </a:hlinkClick>
              </a:rPr>
              <a:t>Flaticon</a:t>
            </a:r>
            <a:r>
              <a:rPr lang="en" sz="900">
                <a:solidFill>
                  <a:schemeClr val="dk1"/>
                </a:solidFill>
                <a:latin typeface="Abel"/>
                <a:ea typeface="Abel"/>
                <a:cs typeface="Abel"/>
                <a:sym typeface="Abel"/>
              </a:rPr>
              <a:t>, and infographics &amp; images by </a:t>
            </a:r>
            <a:r>
              <a:rPr lang="en" sz="900">
                <a:solidFill>
                  <a:schemeClr val="dk1"/>
                </a:solidFill>
                <a:uFill>
                  <a:noFill/>
                </a:uFill>
                <a:latin typeface="Abel"/>
                <a:ea typeface="Abel"/>
                <a:cs typeface="Abel"/>
                <a:sym typeface="Abel"/>
                <a:hlinkClick r:id="rId5">
                  <a:extLst>
                    <a:ext uri="{A12FA001-AC4F-418D-AE19-62706E023703}">
                      <ahyp:hlinkClr val="tx"/>
                    </a:ext>
                  </a:extLst>
                </a:hlinkClick>
              </a:rPr>
              <a:t>Freepik</a:t>
            </a:r>
            <a:r>
              <a:rPr lang="en" sz="900">
                <a:solidFill>
                  <a:schemeClr val="dk1"/>
                </a:solidFill>
                <a:latin typeface="Abel"/>
                <a:ea typeface="Abel"/>
                <a:cs typeface="Abel"/>
                <a:sym typeface="Abel"/>
              </a:rPr>
              <a:t>. </a:t>
            </a:r>
            <a:endParaRPr sz="900">
              <a:solidFill>
                <a:schemeClr val="dk1"/>
              </a:solidFill>
              <a:latin typeface="Abel"/>
              <a:ea typeface="Abel"/>
              <a:cs typeface="Abel"/>
              <a:sym typeface="A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13">
    <p:spTree>
      <p:nvGrpSpPr>
        <p:cNvPr id="571" name="Shape 571"/>
        <p:cNvGrpSpPr/>
        <p:nvPr/>
      </p:nvGrpSpPr>
      <p:grpSpPr>
        <a:xfrm>
          <a:off x="0" y="0"/>
          <a:ext cx="0" cy="0"/>
          <a:chOff x="0" y="0"/>
          <a:chExt cx="0" cy="0"/>
        </a:xfrm>
      </p:grpSpPr>
      <p:sp>
        <p:nvSpPr>
          <p:cNvPr id="572" name="Google Shape;572;p21"/>
          <p:cNvSpPr txBox="1"/>
          <p:nvPr>
            <p:ph idx="1" type="subTitle"/>
          </p:nvPr>
        </p:nvSpPr>
        <p:spPr>
          <a:xfrm>
            <a:off x="2642100" y="1733125"/>
            <a:ext cx="3859800" cy="1232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lvl1pPr>
            <a:lvl2pPr lvl="1" rtl="0" algn="r">
              <a:spcBef>
                <a:spcPts val="1600"/>
              </a:spcBef>
              <a:spcAft>
                <a:spcPts val="0"/>
              </a:spcAft>
              <a:buNone/>
              <a:defRPr sz="1700"/>
            </a:lvl2pPr>
            <a:lvl3pPr lvl="2" rtl="0" algn="r">
              <a:spcBef>
                <a:spcPts val="1600"/>
              </a:spcBef>
              <a:spcAft>
                <a:spcPts val="0"/>
              </a:spcAft>
              <a:buNone/>
              <a:defRPr sz="1700"/>
            </a:lvl3pPr>
            <a:lvl4pPr lvl="3" rtl="0" algn="r">
              <a:spcBef>
                <a:spcPts val="1600"/>
              </a:spcBef>
              <a:spcAft>
                <a:spcPts val="0"/>
              </a:spcAft>
              <a:buNone/>
              <a:defRPr sz="1700"/>
            </a:lvl4pPr>
            <a:lvl5pPr lvl="4" rtl="0" algn="r">
              <a:spcBef>
                <a:spcPts val="1600"/>
              </a:spcBef>
              <a:spcAft>
                <a:spcPts val="0"/>
              </a:spcAft>
              <a:buNone/>
              <a:defRPr sz="1700"/>
            </a:lvl5pPr>
            <a:lvl6pPr lvl="5" rtl="0" algn="r">
              <a:spcBef>
                <a:spcPts val="1600"/>
              </a:spcBef>
              <a:spcAft>
                <a:spcPts val="0"/>
              </a:spcAft>
              <a:buNone/>
              <a:defRPr sz="1700"/>
            </a:lvl6pPr>
            <a:lvl7pPr lvl="6" rtl="0" algn="r">
              <a:spcBef>
                <a:spcPts val="1600"/>
              </a:spcBef>
              <a:spcAft>
                <a:spcPts val="0"/>
              </a:spcAft>
              <a:buNone/>
              <a:defRPr sz="1700"/>
            </a:lvl7pPr>
            <a:lvl8pPr lvl="7" rtl="0" algn="r">
              <a:spcBef>
                <a:spcPts val="1600"/>
              </a:spcBef>
              <a:spcAft>
                <a:spcPts val="0"/>
              </a:spcAft>
              <a:buNone/>
              <a:defRPr sz="1700"/>
            </a:lvl8pPr>
            <a:lvl9pPr lvl="8" rtl="0" algn="r">
              <a:spcBef>
                <a:spcPts val="1600"/>
              </a:spcBef>
              <a:spcAft>
                <a:spcPts val="1600"/>
              </a:spcAft>
              <a:buNone/>
              <a:defRPr sz="1700"/>
            </a:lvl9pPr>
          </a:lstStyle>
          <a:p/>
        </p:txBody>
      </p:sp>
      <p:sp>
        <p:nvSpPr>
          <p:cNvPr id="573" name="Google Shape;573;p21"/>
          <p:cNvSpPr txBox="1"/>
          <p:nvPr>
            <p:ph idx="2" type="subTitle"/>
          </p:nvPr>
        </p:nvSpPr>
        <p:spPr>
          <a:xfrm>
            <a:off x="2642100" y="2683475"/>
            <a:ext cx="3859800" cy="726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2000">
                <a:solidFill>
                  <a:schemeClr val="lt1"/>
                </a:solidFill>
                <a:latin typeface="Arvo"/>
                <a:ea typeface="Arvo"/>
                <a:cs typeface="Arvo"/>
                <a:sym typeface="Arvo"/>
              </a:defRPr>
            </a:lvl1pPr>
            <a:lvl2pPr lvl="1" rtl="0" algn="r">
              <a:spcBef>
                <a:spcPts val="1600"/>
              </a:spcBef>
              <a:spcAft>
                <a:spcPts val="0"/>
              </a:spcAft>
              <a:buNone/>
              <a:defRPr>
                <a:solidFill>
                  <a:schemeClr val="lt1"/>
                </a:solidFill>
              </a:defRPr>
            </a:lvl2pPr>
            <a:lvl3pPr lvl="2" rtl="0" algn="r">
              <a:spcBef>
                <a:spcPts val="1600"/>
              </a:spcBef>
              <a:spcAft>
                <a:spcPts val="0"/>
              </a:spcAft>
              <a:buNone/>
              <a:defRPr>
                <a:solidFill>
                  <a:schemeClr val="lt1"/>
                </a:solidFill>
              </a:defRPr>
            </a:lvl3pPr>
            <a:lvl4pPr lvl="3" rtl="0" algn="r">
              <a:spcBef>
                <a:spcPts val="1600"/>
              </a:spcBef>
              <a:spcAft>
                <a:spcPts val="0"/>
              </a:spcAft>
              <a:buNone/>
              <a:defRPr>
                <a:solidFill>
                  <a:schemeClr val="lt1"/>
                </a:solidFill>
              </a:defRPr>
            </a:lvl4pPr>
            <a:lvl5pPr lvl="4" rtl="0" algn="r">
              <a:spcBef>
                <a:spcPts val="1600"/>
              </a:spcBef>
              <a:spcAft>
                <a:spcPts val="0"/>
              </a:spcAft>
              <a:buNone/>
              <a:defRPr>
                <a:solidFill>
                  <a:schemeClr val="lt1"/>
                </a:solidFill>
              </a:defRPr>
            </a:lvl5pPr>
            <a:lvl6pPr lvl="5" rtl="0" algn="r">
              <a:spcBef>
                <a:spcPts val="1600"/>
              </a:spcBef>
              <a:spcAft>
                <a:spcPts val="0"/>
              </a:spcAft>
              <a:buNone/>
              <a:defRPr>
                <a:solidFill>
                  <a:schemeClr val="lt1"/>
                </a:solidFill>
              </a:defRPr>
            </a:lvl6pPr>
            <a:lvl7pPr lvl="6" rtl="0" algn="r">
              <a:spcBef>
                <a:spcPts val="1600"/>
              </a:spcBef>
              <a:spcAft>
                <a:spcPts val="0"/>
              </a:spcAft>
              <a:buNone/>
              <a:defRPr>
                <a:solidFill>
                  <a:schemeClr val="lt1"/>
                </a:solidFill>
              </a:defRPr>
            </a:lvl7pPr>
            <a:lvl8pPr lvl="7" rtl="0" algn="r">
              <a:spcBef>
                <a:spcPts val="1600"/>
              </a:spcBef>
              <a:spcAft>
                <a:spcPts val="0"/>
              </a:spcAft>
              <a:buNone/>
              <a:defRPr>
                <a:solidFill>
                  <a:schemeClr val="lt1"/>
                </a:solidFill>
              </a:defRPr>
            </a:lvl8pPr>
            <a:lvl9pPr lvl="8" rtl="0" algn="r">
              <a:spcBef>
                <a:spcPts val="1600"/>
              </a:spcBef>
              <a:spcAft>
                <a:spcPts val="1600"/>
              </a:spcAft>
              <a:buNone/>
              <a:defRPr>
                <a:solidFill>
                  <a:schemeClr val="lt1"/>
                </a:solidFill>
              </a:defRPr>
            </a:lvl9pPr>
          </a:lstStyle>
          <a:p/>
        </p:txBody>
      </p:sp>
      <p:grpSp>
        <p:nvGrpSpPr>
          <p:cNvPr id="574" name="Google Shape;574;p21"/>
          <p:cNvGrpSpPr/>
          <p:nvPr/>
        </p:nvGrpSpPr>
        <p:grpSpPr>
          <a:xfrm>
            <a:off x="7121269" y="594948"/>
            <a:ext cx="2667465" cy="4161708"/>
            <a:chOff x="5682575" y="1978175"/>
            <a:chExt cx="986525" cy="1539150"/>
          </a:xfrm>
        </p:grpSpPr>
        <p:sp>
          <p:nvSpPr>
            <p:cNvPr id="575" name="Google Shape;575;p21"/>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1"/>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21"/>
          <p:cNvSpPr/>
          <p:nvPr/>
        </p:nvSpPr>
        <p:spPr>
          <a:xfrm rot="-10457073">
            <a:off x="5634456" y="-1578647"/>
            <a:ext cx="3236082" cy="254399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rot="-2560127">
            <a:off x="4880739" y="4161288"/>
            <a:ext cx="3354744" cy="3358389"/>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rot="9211697">
            <a:off x="652341" y="-2138209"/>
            <a:ext cx="3662924" cy="2879597"/>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13_1">
    <p:spTree>
      <p:nvGrpSpPr>
        <p:cNvPr id="682" name="Shape 682"/>
        <p:cNvGrpSpPr/>
        <p:nvPr/>
      </p:nvGrpSpPr>
      <p:grpSpPr>
        <a:xfrm>
          <a:off x="0" y="0"/>
          <a:ext cx="0" cy="0"/>
          <a:chOff x="0" y="0"/>
          <a:chExt cx="0" cy="0"/>
        </a:xfrm>
      </p:grpSpPr>
      <p:sp>
        <p:nvSpPr>
          <p:cNvPr id="683" name="Google Shape;683;p22"/>
          <p:cNvSpPr txBox="1"/>
          <p:nvPr>
            <p:ph idx="1" type="subTitle"/>
          </p:nvPr>
        </p:nvSpPr>
        <p:spPr>
          <a:xfrm>
            <a:off x="2642100" y="1228750"/>
            <a:ext cx="3859800" cy="1232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700"/>
            </a:lvl1pPr>
            <a:lvl2pPr lvl="1" rtl="0" algn="ctr">
              <a:spcBef>
                <a:spcPts val="1600"/>
              </a:spcBef>
              <a:spcAft>
                <a:spcPts val="0"/>
              </a:spcAft>
              <a:buNone/>
              <a:defRPr sz="1700"/>
            </a:lvl2pPr>
            <a:lvl3pPr lvl="2" rtl="0" algn="ctr">
              <a:spcBef>
                <a:spcPts val="1600"/>
              </a:spcBef>
              <a:spcAft>
                <a:spcPts val="0"/>
              </a:spcAft>
              <a:buNone/>
              <a:defRPr sz="1700"/>
            </a:lvl3pPr>
            <a:lvl4pPr lvl="3" rtl="0" algn="ctr">
              <a:spcBef>
                <a:spcPts val="1600"/>
              </a:spcBef>
              <a:spcAft>
                <a:spcPts val="0"/>
              </a:spcAft>
              <a:buNone/>
              <a:defRPr sz="1700"/>
            </a:lvl4pPr>
            <a:lvl5pPr lvl="4" rtl="0" algn="ctr">
              <a:spcBef>
                <a:spcPts val="1600"/>
              </a:spcBef>
              <a:spcAft>
                <a:spcPts val="0"/>
              </a:spcAft>
              <a:buNone/>
              <a:defRPr sz="1700"/>
            </a:lvl5pPr>
            <a:lvl6pPr lvl="5" rtl="0" algn="ctr">
              <a:spcBef>
                <a:spcPts val="1600"/>
              </a:spcBef>
              <a:spcAft>
                <a:spcPts val="0"/>
              </a:spcAft>
              <a:buNone/>
              <a:defRPr sz="1700"/>
            </a:lvl6pPr>
            <a:lvl7pPr lvl="6" rtl="0" algn="ctr">
              <a:spcBef>
                <a:spcPts val="1600"/>
              </a:spcBef>
              <a:spcAft>
                <a:spcPts val="0"/>
              </a:spcAft>
              <a:buNone/>
              <a:defRPr sz="1700"/>
            </a:lvl7pPr>
            <a:lvl8pPr lvl="7" rtl="0" algn="ctr">
              <a:spcBef>
                <a:spcPts val="1600"/>
              </a:spcBef>
              <a:spcAft>
                <a:spcPts val="0"/>
              </a:spcAft>
              <a:buNone/>
              <a:defRPr sz="1700"/>
            </a:lvl8pPr>
            <a:lvl9pPr lvl="8" rtl="0" algn="ctr">
              <a:spcBef>
                <a:spcPts val="1600"/>
              </a:spcBef>
              <a:spcAft>
                <a:spcPts val="1600"/>
              </a:spcAft>
              <a:buNone/>
              <a:defRPr sz="1700"/>
            </a:lvl9pPr>
          </a:lstStyle>
          <a:p/>
        </p:txBody>
      </p:sp>
      <p:sp>
        <p:nvSpPr>
          <p:cNvPr id="684" name="Google Shape;684;p22"/>
          <p:cNvSpPr txBox="1"/>
          <p:nvPr>
            <p:ph idx="2" type="subTitle"/>
          </p:nvPr>
        </p:nvSpPr>
        <p:spPr>
          <a:xfrm>
            <a:off x="2642100" y="2179100"/>
            <a:ext cx="3859800" cy="7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chemeClr val="lt1"/>
                </a:solidFill>
                <a:latin typeface="Arvo"/>
                <a:ea typeface="Arvo"/>
                <a:cs typeface="Arvo"/>
                <a:sym typeface="Arvo"/>
              </a:defRPr>
            </a:lvl1pPr>
            <a:lvl2pPr lvl="1" rtl="0" algn="ctr">
              <a:spcBef>
                <a:spcPts val="1600"/>
              </a:spcBef>
              <a:spcAft>
                <a:spcPts val="0"/>
              </a:spcAft>
              <a:buNone/>
              <a:defRPr>
                <a:solidFill>
                  <a:schemeClr val="lt1"/>
                </a:solidFill>
              </a:defRPr>
            </a:lvl2pPr>
            <a:lvl3pPr lvl="2" rtl="0" algn="ctr">
              <a:spcBef>
                <a:spcPts val="1600"/>
              </a:spcBef>
              <a:spcAft>
                <a:spcPts val="0"/>
              </a:spcAft>
              <a:buNone/>
              <a:defRPr>
                <a:solidFill>
                  <a:schemeClr val="lt1"/>
                </a:solidFill>
              </a:defRPr>
            </a:lvl3pPr>
            <a:lvl4pPr lvl="3" rtl="0" algn="ctr">
              <a:spcBef>
                <a:spcPts val="1600"/>
              </a:spcBef>
              <a:spcAft>
                <a:spcPts val="0"/>
              </a:spcAft>
              <a:buNone/>
              <a:defRPr>
                <a:solidFill>
                  <a:schemeClr val="lt1"/>
                </a:solidFill>
              </a:defRPr>
            </a:lvl4pPr>
            <a:lvl5pPr lvl="4" rtl="0" algn="ctr">
              <a:spcBef>
                <a:spcPts val="1600"/>
              </a:spcBef>
              <a:spcAft>
                <a:spcPts val="0"/>
              </a:spcAft>
              <a:buNone/>
              <a:defRPr>
                <a:solidFill>
                  <a:schemeClr val="lt1"/>
                </a:solidFill>
              </a:defRPr>
            </a:lvl5pPr>
            <a:lvl6pPr lvl="5" rtl="0" algn="ctr">
              <a:spcBef>
                <a:spcPts val="1600"/>
              </a:spcBef>
              <a:spcAft>
                <a:spcPts val="0"/>
              </a:spcAft>
              <a:buNone/>
              <a:defRPr>
                <a:solidFill>
                  <a:schemeClr val="lt1"/>
                </a:solidFill>
              </a:defRPr>
            </a:lvl6pPr>
            <a:lvl7pPr lvl="6" rtl="0" algn="ctr">
              <a:spcBef>
                <a:spcPts val="1600"/>
              </a:spcBef>
              <a:spcAft>
                <a:spcPts val="0"/>
              </a:spcAft>
              <a:buNone/>
              <a:defRPr>
                <a:solidFill>
                  <a:schemeClr val="lt1"/>
                </a:solidFill>
              </a:defRPr>
            </a:lvl7pPr>
            <a:lvl8pPr lvl="7" rtl="0" algn="ctr">
              <a:spcBef>
                <a:spcPts val="1600"/>
              </a:spcBef>
              <a:spcAft>
                <a:spcPts val="0"/>
              </a:spcAft>
              <a:buNone/>
              <a:defRPr>
                <a:solidFill>
                  <a:schemeClr val="lt1"/>
                </a:solidFill>
              </a:defRPr>
            </a:lvl8pPr>
            <a:lvl9pPr lvl="8" rtl="0" algn="ctr">
              <a:spcBef>
                <a:spcPts val="1600"/>
              </a:spcBef>
              <a:spcAft>
                <a:spcPts val="1600"/>
              </a:spcAft>
              <a:buNone/>
              <a:defRPr>
                <a:solidFill>
                  <a:schemeClr val="lt1"/>
                </a:solidFill>
              </a:defRPr>
            </a:lvl9pPr>
          </a:lstStyle>
          <a:p/>
        </p:txBody>
      </p:sp>
      <p:grpSp>
        <p:nvGrpSpPr>
          <p:cNvPr id="685" name="Google Shape;685;p22"/>
          <p:cNvGrpSpPr/>
          <p:nvPr/>
        </p:nvGrpSpPr>
        <p:grpSpPr>
          <a:xfrm rot="5400000">
            <a:off x="-205731" y="2260773"/>
            <a:ext cx="2667465" cy="4161708"/>
            <a:chOff x="5682575" y="1978175"/>
            <a:chExt cx="986525" cy="1539150"/>
          </a:xfrm>
        </p:grpSpPr>
        <p:sp>
          <p:nvSpPr>
            <p:cNvPr id="686" name="Google Shape;686;p22"/>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2"/>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2"/>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2"/>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2"/>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2"/>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2"/>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2"/>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2"/>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2"/>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2"/>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2"/>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2"/>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2"/>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2"/>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2"/>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2"/>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2"/>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2"/>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2"/>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2"/>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2"/>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2"/>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2"/>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2"/>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2"/>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2"/>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2"/>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2"/>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2"/>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2"/>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2"/>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2"/>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2"/>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2"/>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2"/>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2"/>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2"/>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2"/>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2"/>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2"/>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2"/>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22"/>
          <p:cNvSpPr/>
          <p:nvPr/>
        </p:nvSpPr>
        <p:spPr>
          <a:xfrm rot="-10457073">
            <a:off x="6298131" y="-1326447"/>
            <a:ext cx="3236082" cy="254399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rot="-2560127">
            <a:off x="2372039" y="4367038"/>
            <a:ext cx="3354744" cy="3358389"/>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rot="6219031">
            <a:off x="-2506811" y="1197303"/>
            <a:ext cx="3662990" cy="2879619"/>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22"/>
          <p:cNvGrpSpPr/>
          <p:nvPr/>
        </p:nvGrpSpPr>
        <p:grpSpPr>
          <a:xfrm rot="-5400000">
            <a:off x="6656818" y="1169391"/>
            <a:ext cx="3801280" cy="1960600"/>
            <a:chOff x="2411875" y="3496450"/>
            <a:chExt cx="1948675" cy="1005075"/>
          </a:xfrm>
        </p:grpSpPr>
        <p:sp>
          <p:nvSpPr>
            <p:cNvPr id="794" name="Google Shape;794;p22"/>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4">
  <p:cSld name="CUSTOM_13_1_1">
    <p:spTree>
      <p:nvGrpSpPr>
        <p:cNvPr id="809" name="Shape 809"/>
        <p:cNvGrpSpPr/>
        <p:nvPr/>
      </p:nvGrpSpPr>
      <p:grpSpPr>
        <a:xfrm>
          <a:off x="0" y="0"/>
          <a:ext cx="0" cy="0"/>
          <a:chOff x="0" y="0"/>
          <a:chExt cx="0" cy="0"/>
        </a:xfrm>
      </p:grpSpPr>
      <p:sp>
        <p:nvSpPr>
          <p:cNvPr id="810" name="Google Shape;810;p23"/>
          <p:cNvSpPr txBox="1"/>
          <p:nvPr>
            <p:ph idx="1" type="subTitle"/>
          </p:nvPr>
        </p:nvSpPr>
        <p:spPr>
          <a:xfrm>
            <a:off x="4155275" y="1892375"/>
            <a:ext cx="3859800" cy="1232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lvl1pPr>
            <a:lvl2pPr lvl="1" rtl="0" algn="r">
              <a:spcBef>
                <a:spcPts val="1600"/>
              </a:spcBef>
              <a:spcAft>
                <a:spcPts val="0"/>
              </a:spcAft>
              <a:buNone/>
              <a:defRPr sz="1700"/>
            </a:lvl2pPr>
            <a:lvl3pPr lvl="2" rtl="0" algn="r">
              <a:spcBef>
                <a:spcPts val="1600"/>
              </a:spcBef>
              <a:spcAft>
                <a:spcPts val="0"/>
              </a:spcAft>
              <a:buNone/>
              <a:defRPr sz="1700"/>
            </a:lvl3pPr>
            <a:lvl4pPr lvl="3" rtl="0" algn="r">
              <a:spcBef>
                <a:spcPts val="1600"/>
              </a:spcBef>
              <a:spcAft>
                <a:spcPts val="0"/>
              </a:spcAft>
              <a:buNone/>
              <a:defRPr sz="1700"/>
            </a:lvl4pPr>
            <a:lvl5pPr lvl="4" rtl="0" algn="r">
              <a:spcBef>
                <a:spcPts val="1600"/>
              </a:spcBef>
              <a:spcAft>
                <a:spcPts val="0"/>
              </a:spcAft>
              <a:buNone/>
              <a:defRPr sz="1700"/>
            </a:lvl5pPr>
            <a:lvl6pPr lvl="5" rtl="0" algn="r">
              <a:spcBef>
                <a:spcPts val="1600"/>
              </a:spcBef>
              <a:spcAft>
                <a:spcPts val="0"/>
              </a:spcAft>
              <a:buNone/>
              <a:defRPr sz="1700"/>
            </a:lvl6pPr>
            <a:lvl7pPr lvl="6" rtl="0" algn="r">
              <a:spcBef>
                <a:spcPts val="1600"/>
              </a:spcBef>
              <a:spcAft>
                <a:spcPts val="0"/>
              </a:spcAft>
              <a:buNone/>
              <a:defRPr sz="1700"/>
            </a:lvl7pPr>
            <a:lvl8pPr lvl="7" rtl="0" algn="r">
              <a:spcBef>
                <a:spcPts val="1600"/>
              </a:spcBef>
              <a:spcAft>
                <a:spcPts val="0"/>
              </a:spcAft>
              <a:buNone/>
              <a:defRPr sz="1700"/>
            </a:lvl8pPr>
            <a:lvl9pPr lvl="8" rtl="0" algn="r">
              <a:spcBef>
                <a:spcPts val="1600"/>
              </a:spcBef>
              <a:spcAft>
                <a:spcPts val="1600"/>
              </a:spcAft>
              <a:buNone/>
              <a:defRPr sz="1700"/>
            </a:lvl9pPr>
          </a:lstStyle>
          <a:p/>
        </p:txBody>
      </p:sp>
      <p:sp>
        <p:nvSpPr>
          <p:cNvPr id="811" name="Google Shape;811;p23"/>
          <p:cNvSpPr txBox="1"/>
          <p:nvPr>
            <p:ph idx="2" type="subTitle"/>
          </p:nvPr>
        </p:nvSpPr>
        <p:spPr>
          <a:xfrm>
            <a:off x="4155275" y="2842725"/>
            <a:ext cx="3859800" cy="726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2000">
                <a:solidFill>
                  <a:schemeClr val="lt1"/>
                </a:solidFill>
                <a:latin typeface="Arvo"/>
                <a:ea typeface="Arvo"/>
                <a:cs typeface="Arvo"/>
                <a:sym typeface="Arvo"/>
              </a:defRPr>
            </a:lvl1pPr>
            <a:lvl2pPr lvl="1" rtl="0" algn="r">
              <a:spcBef>
                <a:spcPts val="1600"/>
              </a:spcBef>
              <a:spcAft>
                <a:spcPts val="0"/>
              </a:spcAft>
              <a:buNone/>
              <a:defRPr>
                <a:solidFill>
                  <a:schemeClr val="lt1"/>
                </a:solidFill>
              </a:defRPr>
            </a:lvl2pPr>
            <a:lvl3pPr lvl="2" rtl="0" algn="r">
              <a:spcBef>
                <a:spcPts val="1600"/>
              </a:spcBef>
              <a:spcAft>
                <a:spcPts val="0"/>
              </a:spcAft>
              <a:buNone/>
              <a:defRPr>
                <a:solidFill>
                  <a:schemeClr val="lt1"/>
                </a:solidFill>
              </a:defRPr>
            </a:lvl3pPr>
            <a:lvl4pPr lvl="3" rtl="0" algn="r">
              <a:spcBef>
                <a:spcPts val="1600"/>
              </a:spcBef>
              <a:spcAft>
                <a:spcPts val="0"/>
              </a:spcAft>
              <a:buNone/>
              <a:defRPr>
                <a:solidFill>
                  <a:schemeClr val="lt1"/>
                </a:solidFill>
              </a:defRPr>
            </a:lvl4pPr>
            <a:lvl5pPr lvl="4" rtl="0" algn="r">
              <a:spcBef>
                <a:spcPts val="1600"/>
              </a:spcBef>
              <a:spcAft>
                <a:spcPts val="0"/>
              </a:spcAft>
              <a:buNone/>
              <a:defRPr>
                <a:solidFill>
                  <a:schemeClr val="lt1"/>
                </a:solidFill>
              </a:defRPr>
            </a:lvl5pPr>
            <a:lvl6pPr lvl="5" rtl="0" algn="r">
              <a:spcBef>
                <a:spcPts val="1600"/>
              </a:spcBef>
              <a:spcAft>
                <a:spcPts val="0"/>
              </a:spcAft>
              <a:buNone/>
              <a:defRPr>
                <a:solidFill>
                  <a:schemeClr val="lt1"/>
                </a:solidFill>
              </a:defRPr>
            </a:lvl6pPr>
            <a:lvl7pPr lvl="6" rtl="0" algn="r">
              <a:spcBef>
                <a:spcPts val="1600"/>
              </a:spcBef>
              <a:spcAft>
                <a:spcPts val="0"/>
              </a:spcAft>
              <a:buNone/>
              <a:defRPr>
                <a:solidFill>
                  <a:schemeClr val="lt1"/>
                </a:solidFill>
              </a:defRPr>
            </a:lvl7pPr>
            <a:lvl8pPr lvl="7" rtl="0" algn="r">
              <a:spcBef>
                <a:spcPts val="1600"/>
              </a:spcBef>
              <a:spcAft>
                <a:spcPts val="0"/>
              </a:spcAft>
              <a:buNone/>
              <a:defRPr>
                <a:solidFill>
                  <a:schemeClr val="lt1"/>
                </a:solidFill>
              </a:defRPr>
            </a:lvl8pPr>
            <a:lvl9pPr lvl="8" rtl="0" algn="r">
              <a:spcBef>
                <a:spcPts val="1600"/>
              </a:spcBef>
              <a:spcAft>
                <a:spcPts val="1600"/>
              </a:spcAft>
              <a:buNone/>
              <a:defRPr>
                <a:solidFill>
                  <a:schemeClr val="lt1"/>
                </a:solidFill>
              </a:defRPr>
            </a:lvl9pPr>
          </a:lstStyle>
          <a:p/>
        </p:txBody>
      </p:sp>
      <p:sp>
        <p:nvSpPr>
          <p:cNvPr id="812" name="Google Shape;812;p23"/>
          <p:cNvSpPr/>
          <p:nvPr/>
        </p:nvSpPr>
        <p:spPr>
          <a:xfrm rot="-8703021">
            <a:off x="6857743" y="-1016680"/>
            <a:ext cx="3236120" cy="254394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3"/>
          <p:cNvSpPr/>
          <p:nvPr/>
        </p:nvSpPr>
        <p:spPr>
          <a:xfrm rot="-2560127">
            <a:off x="2372039" y="4367038"/>
            <a:ext cx="3354744" cy="3358389"/>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23"/>
          <p:cNvGrpSpPr/>
          <p:nvPr/>
        </p:nvGrpSpPr>
        <p:grpSpPr>
          <a:xfrm rot="5400000">
            <a:off x="-1247706" y="-1011152"/>
            <a:ext cx="2667465" cy="4161708"/>
            <a:chOff x="5682575" y="1978175"/>
            <a:chExt cx="986525" cy="1539150"/>
          </a:xfrm>
        </p:grpSpPr>
        <p:sp>
          <p:nvSpPr>
            <p:cNvPr id="815" name="Google Shape;815;p23"/>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3"/>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3"/>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3"/>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3"/>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3"/>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3"/>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3"/>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3"/>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3"/>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23"/>
          <p:cNvSpPr/>
          <p:nvPr/>
        </p:nvSpPr>
        <p:spPr>
          <a:xfrm rot="6219031">
            <a:off x="-2506811" y="1197303"/>
            <a:ext cx="3662990" cy="2879619"/>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23"/>
          <p:cNvGrpSpPr/>
          <p:nvPr/>
        </p:nvGrpSpPr>
        <p:grpSpPr>
          <a:xfrm rot="10800000">
            <a:off x="-842732" y="3674691"/>
            <a:ext cx="3801280" cy="1960600"/>
            <a:chOff x="2411875" y="3496450"/>
            <a:chExt cx="1948675" cy="1005075"/>
          </a:xfrm>
        </p:grpSpPr>
        <p:sp>
          <p:nvSpPr>
            <p:cNvPr id="921" name="Google Shape;921;p23"/>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bg>
      <p:bgPr>
        <a:blipFill>
          <a:blip r:embed="rId2">
            <a:alphaModFix/>
          </a:blip>
          <a:stretch>
            <a:fillRect/>
          </a:stretch>
        </a:blipFill>
      </p:bgPr>
    </p:bg>
    <p:spTree>
      <p:nvGrpSpPr>
        <p:cNvPr id="936" name="Shape 936"/>
        <p:cNvGrpSpPr/>
        <p:nvPr/>
      </p:nvGrpSpPr>
      <p:grpSpPr>
        <a:xfrm>
          <a:off x="0" y="0"/>
          <a:ext cx="0" cy="0"/>
          <a:chOff x="0" y="0"/>
          <a:chExt cx="0" cy="0"/>
        </a:xfrm>
      </p:grpSpPr>
      <p:sp>
        <p:nvSpPr>
          <p:cNvPr id="937" name="Google Shape;937;p24"/>
          <p:cNvSpPr txBox="1"/>
          <p:nvPr>
            <p:ph type="title"/>
          </p:nvPr>
        </p:nvSpPr>
        <p:spPr>
          <a:xfrm>
            <a:off x="1316125" y="1512288"/>
            <a:ext cx="2278800" cy="492600"/>
          </a:xfrm>
          <a:prstGeom prst="rect">
            <a:avLst/>
          </a:prstGeom>
        </p:spPr>
        <p:txBody>
          <a:bodyPr anchorCtr="0" anchor="b" bIns="91425" lIns="91425" spcFirstLastPara="1" rIns="91425" wrap="square" tIns="91425">
            <a:noAutofit/>
          </a:bodyPr>
          <a:lstStyle>
            <a:lvl1pPr lvl="0" algn="r">
              <a:spcBef>
                <a:spcPts val="0"/>
              </a:spcBef>
              <a:spcAft>
                <a:spcPts val="0"/>
              </a:spcAft>
              <a:buNone/>
              <a:defRPr sz="1500">
                <a:solidFill>
                  <a:schemeClr val="lt1"/>
                </a:solidFill>
              </a:defRPr>
            </a:lvl1pPr>
            <a:lvl2pPr lvl="1" algn="r">
              <a:spcBef>
                <a:spcPts val="0"/>
              </a:spcBef>
              <a:spcAft>
                <a:spcPts val="0"/>
              </a:spcAft>
              <a:buNone/>
              <a:defRPr sz="1500">
                <a:solidFill>
                  <a:schemeClr val="lt1"/>
                </a:solidFill>
              </a:defRPr>
            </a:lvl2pPr>
            <a:lvl3pPr lvl="2" algn="r">
              <a:spcBef>
                <a:spcPts val="0"/>
              </a:spcBef>
              <a:spcAft>
                <a:spcPts val="0"/>
              </a:spcAft>
              <a:buNone/>
              <a:defRPr sz="1500">
                <a:solidFill>
                  <a:schemeClr val="lt1"/>
                </a:solidFill>
              </a:defRPr>
            </a:lvl3pPr>
            <a:lvl4pPr lvl="3" algn="r">
              <a:spcBef>
                <a:spcPts val="0"/>
              </a:spcBef>
              <a:spcAft>
                <a:spcPts val="0"/>
              </a:spcAft>
              <a:buNone/>
              <a:defRPr sz="1500">
                <a:solidFill>
                  <a:schemeClr val="lt1"/>
                </a:solidFill>
              </a:defRPr>
            </a:lvl4pPr>
            <a:lvl5pPr lvl="4" algn="r">
              <a:spcBef>
                <a:spcPts val="0"/>
              </a:spcBef>
              <a:spcAft>
                <a:spcPts val="0"/>
              </a:spcAft>
              <a:buNone/>
              <a:defRPr sz="1500">
                <a:solidFill>
                  <a:schemeClr val="lt1"/>
                </a:solidFill>
              </a:defRPr>
            </a:lvl5pPr>
            <a:lvl6pPr lvl="5" algn="r">
              <a:spcBef>
                <a:spcPts val="0"/>
              </a:spcBef>
              <a:spcAft>
                <a:spcPts val="0"/>
              </a:spcAft>
              <a:buNone/>
              <a:defRPr sz="1500">
                <a:solidFill>
                  <a:schemeClr val="lt1"/>
                </a:solidFill>
              </a:defRPr>
            </a:lvl6pPr>
            <a:lvl7pPr lvl="6" algn="r">
              <a:spcBef>
                <a:spcPts val="0"/>
              </a:spcBef>
              <a:spcAft>
                <a:spcPts val="0"/>
              </a:spcAft>
              <a:buNone/>
              <a:defRPr sz="1500">
                <a:solidFill>
                  <a:schemeClr val="lt1"/>
                </a:solidFill>
              </a:defRPr>
            </a:lvl7pPr>
            <a:lvl8pPr lvl="7" algn="r">
              <a:spcBef>
                <a:spcPts val="0"/>
              </a:spcBef>
              <a:spcAft>
                <a:spcPts val="0"/>
              </a:spcAft>
              <a:buNone/>
              <a:defRPr sz="1500">
                <a:solidFill>
                  <a:schemeClr val="lt1"/>
                </a:solidFill>
              </a:defRPr>
            </a:lvl8pPr>
            <a:lvl9pPr lvl="8" algn="r">
              <a:spcBef>
                <a:spcPts val="0"/>
              </a:spcBef>
              <a:spcAft>
                <a:spcPts val="0"/>
              </a:spcAft>
              <a:buNone/>
              <a:defRPr sz="1500">
                <a:solidFill>
                  <a:schemeClr val="lt1"/>
                </a:solidFill>
              </a:defRPr>
            </a:lvl9pPr>
          </a:lstStyle>
          <a:p/>
        </p:txBody>
      </p:sp>
      <p:sp>
        <p:nvSpPr>
          <p:cNvPr id="938" name="Google Shape;938;p24"/>
          <p:cNvSpPr txBox="1"/>
          <p:nvPr>
            <p:ph idx="1" type="subTitle"/>
          </p:nvPr>
        </p:nvSpPr>
        <p:spPr>
          <a:xfrm>
            <a:off x="1316125" y="1927663"/>
            <a:ext cx="2278800" cy="4926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300"/>
            </a:lvl1pPr>
            <a:lvl2pPr lvl="1" algn="r">
              <a:spcBef>
                <a:spcPts val="1600"/>
              </a:spcBef>
              <a:spcAft>
                <a:spcPts val="0"/>
              </a:spcAft>
              <a:buNone/>
              <a:defRPr/>
            </a:lvl2pPr>
            <a:lvl3pPr lvl="2" algn="r">
              <a:spcBef>
                <a:spcPts val="1600"/>
              </a:spcBef>
              <a:spcAft>
                <a:spcPts val="0"/>
              </a:spcAft>
              <a:buNone/>
              <a:defRPr/>
            </a:lvl3pPr>
            <a:lvl4pPr lvl="3" algn="r">
              <a:spcBef>
                <a:spcPts val="1600"/>
              </a:spcBef>
              <a:spcAft>
                <a:spcPts val="0"/>
              </a:spcAft>
              <a:buNone/>
              <a:defRPr/>
            </a:lvl4pPr>
            <a:lvl5pPr lvl="4" algn="r">
              <a:spcBef>
                <a:spcPts val="1600"/>
              </a:spcBef>
              <a:spcAft>
                <a:spcPts val="0"/>
              </a:spcAft>
              <a:buNone/>
              <a:defRPr/>
            </a:lvl5pPr>
            <a:lvl6pPr lvl="5" algn="r">
              <a:spcBef>
                <a:spcPts val="1600"/>
              </a:spcBef>
              <a:spcAft>
                <a:spcPts val="0"/>
              </a:spcAft>
              <a:buNone/>
              <a:defRPr/>
            </a:lvl6pPr>
            <a:lvl7pPr lvl="6" algn="r">
              <a:spcBef>
                <a:spcPts val="1600"/>
              </a:spcBef>
              <a:spcAft>
                <a:spcPts val="0"/>
              </a:spcAft>
              <a:buNone/>
              <a:defRPr/>
            </a:lvl7pPr>
            <a:lvl8pPr lvl="7" algn="r">
              <a:spcBef>
                <a:spcPts val="1600"/>
              </a:spcBef>
              <a:spcAft>
                <a:spcPts val="0"/>
              </a:spcAft>
              <a:buNone/>
              <a:defRPr/>
            </a:lvl8pPr>
            <a:lvl9pPr lvl="8" algn="r">
              <a:spcBef>
                <a:spcPts val="1600"/>
              </a:spcBef>
              <a:spcAft>
                <a:spcPts val="1600"/>
              </a:spcAft>
              <a:buNone/>
              <a:defRPr/>
            </a:lvl9pPr>
          </a:lstStyle>
          <a:p/>
        </p:txBody>
      </p:sp>
      <p:sp>
        <p:nvSpPr>
          <p:cNvPr id="939" name="Google Shape;939;p24"/>
          <p:cNvSpPr txBox="1"/>
          <p:nvPr>
            <p:ph idx="2" type="title"/>
          </p:nvPr>
        </p:nvSpPr>
        <p:spPr>
          <a:xfrm>
            <a:off x="1316125" y="2723213"/>
            <a:ext cx="2278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940" name="Google Shape;940;p24"/>
          <p:cNvSpPr txBox="1"/>
          <p:nvPr>
            <p:ph idx="3" type="subTitle"/>
          </p:nvPr>
        </p:nvSpPr>
        <p:spPr>
          <a:xfrm>
            <a:off x="1316125" y="3138588"/>
            <a:ext cx="2278800" cy="492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941" name="Google Shape;941;p24"/>
          <p:cNvSpPr txBox="1"/>
          <p:nvPr>
            <p:ph idx="4" type="title"/>
          </p:nvPr>
        </p:nvSpPr>
        <p:spPr>
          <a:xfrm>
            <a:off x="5549075" y="1512288"/>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942" name="Google Shape;942;p24"/>
          <p:cNvSpPr txBox="1"/>
          <p:nvPr>
            <p:ph idx="5" type="subTitle"/>
          </p:nvPr>
        </p:nvSpPr>
        <p:spPr>
          <a:xfrm>
            <a:off x="5549075" y="1927663"/>
            <a:ext cx="22788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43" name="Google Shape;943;p24"/>
          <p:cNvSpPr txBox="1"/>
          <p:nvPr>
            <p:ph idx="6" type="title"/>
          </p:nvPr>
        </p:nvSpPr>
        <p:spPr>
          <a:xfrm>
            <a:off x="5549075" y="2723213"/>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944" name="Google Shape;944;p24"/>
          <p:cNvSpPr txBox="1"/>
          <p:nvPr>
            <p:ph idx="7" type="subTitle"/>
          </p:nvPr>
        </p:nvSpPr>
        <p:spPr>
          <a:xfrm>
            <a:off x="5549075" y="3138588"/>
            <a:ext cx="22788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45" name="Google Shape;945;p24"/>
          <p:cNvSpPr txBox="1"/>
          <p:nvPr>
            <p:ph idx="8"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bg>
      <p:bgPr>
        <a:solidFill>
          <a:srgbClr val="F9F5F2"/>
        </a:solidFill>
      </p:bgPr>
    </p:bg>
    <p:spTree>
      <p:nvGrpSpPr>
        <p:cNvPr id="946" name="Shape 946"/>
        <p:cNvGrpSpPr/>
        <p:nvPr/>
      </p:nvGrpSpPr>
      <p:grpSpPr>
        <a:xfrm>
          <a:off x="0" y="0"/>
          <a:ext cx="0" cy="0"/>
          <a:chOff x="0" y="0"/>
          <a:chExt cx="0" cy="0"/>
        </a:xfrm>
      </p:grpSpPr>
      <p:sp>
        <p:nvSpPr>
          <p:cNvPr id="947" name="Google Shape;947;p25"/>
          <p:cNvSpPr txBox="1"/>
          <p:nvPr>
            <p:ph type="title"/>
          </p:nvPr>
        </p:nvSpPr>
        <p:spPr>
          <a:xfrm>
            <a:off x="1963825" y="1793838"/>
            <a:ext cx="2278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948" name="Google Shape;948;p25"/>
          <p:cNvSpPr txBox="1"/>
          <p:nvPr>
            <p:ph idx="1" type="subTitle"/>
          </p:nvPr>
        </p:nvSpPr>
        <p:spPr>
          <a:xfrm>
            <a:off x="1963825" y="2202088"/>
            <a:ext cx="22788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49" name="Google Shape;949;p25"/>
          <p:cNvSpPr txBox="1"/>
          <p:nvPr>
            <p:ph idx="2" type="title"/>
          </p:nvPr>
        </p:nvSpPr>
        <p:spPr>
          <a:xfrm>
            <a:off x="1963825" y="3343238"/>
            <a:ext cx="2278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950" name="Google Shape;950;p25"/>
          <p:cNvSpPr txBox="1"/>
          <p:nvPr>
            <p:ph idx="3" type="subTitle"/>
          </p:nvPr>
        </p:nvSpPr>
        <p:spPr>
          <a:xfrm>
            <a:off x="1963825" y="3758613"/>
            <a:ext cx="22788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51" name="Google Shape;951;p25"/>
          <p:cNvSpPr txBox="1"/>
          <p:nvPr>
            <p:ph idx="4" type="title"/>
          </p:nvPr>
        </p:nvSpPr>
        <p:spPr>
          <a:xfrm>
            <a:off x="4901375" y="1793838"/>
            <a:ext cx="2278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952" name="Google Shape;952;p25"/>
          <p:cNvSpPr txBox="1"/>
          <p:nvPr>
            <p:ph idx="5" type="subTitle"/>
          </p:nvPr>
        </p:nvSpPr>
        <p:spPr>
          <a:xfrm>
            <a:off x="4901375" y="2202088"/>
            <a:ext cx="22788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53" name="Google Shape;953;p25"/>
          <p:cNvSpPr txBox="1"/>
          <p:nvPr>
            <p:ph idx="6" type="title"/>
          </p:nvPr>
        </p:nvSpPr>
        <p:spPr>
          <a:xfrm>
            <a:off x="4901375" y="3343238"/>
            <a:ext cx="2278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954" name="Google Shape;954;p25"/>
          <p:cNvSpPr txBox="1"/>
          <p:nvPr>
            <p:ph idx="7" type="subTitle"/>
          </p:nvPr>
        </p:nvSpPr>
        <p:spPr>
          <a:xfrm>
            <a:off x="4901375" y="3758613"/>
            <a:ext cx="22788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55" name="Google Shape;955;p25"/>
          <p:cNvSpPr txBox="1"/>
          <p:nvPr>
            <p:ph idx="8"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grpSp>
        <p:nvGrpSpPr>
          <p:cNvPr id="956" name="Google Shape;956;p25"/>
          <p:cNvGrpSpPr/>
          <p:nvPr/>
        </p:nvGrpSpPr>
        <p:grpSpPr>
          <a:xfrm>
            <a:off x="-1340606" y="2027623"/>
            <a:ext cx="2667465" cy="4161708"/>
            <a:chOff x="5682575" y="1978175"/>
            <a:chExt cx="986525" cy="1539150"/>
          </a:xfrm>
        </p:grpSpPr>
        <p:sp>
          <p:nvSpPr>
            <p:cNvPr id="957" name="Google Shape;957;p25"/>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5"/>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5"/>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5"/>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5"/>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5"/>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5"/>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25"/>
          <p:cNvSpPr/>
          <p:nvPr/>
        </p:nvSpPr>
        <p:spPr>
          <a:xfrm rot="-2400412">
            <a:off x="6017391" y="4410833"/>
            <a:ext cx="3354827" cy="335847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rot="-10295053">
            <a:off x="6442086" y="-1659466"/>
            <a:ext cx="3236210" cy="2543850"/>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25"/>
          <p:cNvGrpSpPr/>
          <p:nvPr/>
        </p:nvGrpSpPr>
        <p:grpSpPr>
          <a:xfrm rot="-5400000">
            <a:off x="7236325" y="2316972"/>
            <a:ext cx="4023624" cy="2075279"/>
            <a:chOff x="2411875" y="3496450"/>
            <a:chExt cx="1948675" cy="1005075"/>
          </a:xfrm>
        </p:grpSpPr>
        <p:sp>
          <p:nvSpPr>
            <p:cNvPr id="1064" name="Google Shape;1064;p25"/>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5"/>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5"/>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5"/>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25"/>
          <p:cNvSpPr/>
          <p:nvPr/>
        </p:nvSpPr>
        <p:spPr>
          <a:xfrm rot="-10457073">
            <a:off x="-772544" y="-1546372"/>
            <a:ext cx="3236082" cy="254399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2_1_1">
    <p:bg>
      <p:bgPr>
        <a:solidFill>
          <a:srgbClr val="F9F5F2"/>
        </a:solidFill>
      </p:bgPr>
    </p:bg>
    <p:spTree>
      <p:nvGrpSpPr>
        <p:cNvPr id="1080" name="Shape 1080"/>
        <p:cNvGrpSpPr/>
        <p:nvPr/>
      </p:nvGrpSpPr>
      <p:grpSpPr>
        <a:xfrm>
          <a:off x="0" y="0"/>
          <a:ext cx="0" cy="0"/>
          <a:chOff x="0" y="0"/>
          <a:chExt cx="0" cy="0"/>
        </a:xfrm>
      </p:grpSpPr>
      <p:sp>
        <p:nvSpPr>
          <p:cNvPr id="1081" name="Google Shape;1081;p26"/>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082" name="Google Shape;1082;p26"/>
          <p:cNvSpPr txBox="1"/>
          <p:nvPr>
            <p:ph idx="2" type="title"/>
          </p:nvPr>
        </p:nvSpPr>
        <p:spPr>
          <a:xfrm>
            <a:off x="1804525" y="1512288"/>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83" name="Google Shape;1083;p26"/>
          <p:cNvSpPr txBox="1"/>
          <p:nvPr>
            <p:ph idx="1" type="subTitle"/>
          </p:nvPr>
        </p:nvSpPr>
        <p:spPr>
          <a:xfrm>
            <a:off x="1804525" y="1927675"/>
            <a:ext cx="23664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4" name="Google Shape;1084;p26"/>
          <p:cNvSpPr txBox="1"/>
          <p:nvPr>
            <p:ph idx="3" type="title"/>
          </p:nvPr>
        </p:nvSpPr>
        <p:spPr>
          <a:xfrm>
            <a:off x="1804525" y="2723213"/>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85" name="Google Shape;1085;p26"/>
          <p:cNvSpPr txBox="1"/>
          <p:nvPr>
            <p:ph idx="4" type="subTitle"/>
          </p:nvPr>
        </p:nvSpPr>
        <p:spPr>
          <a:xfrm>
            <a:off x="1804525" y="3138600"/>
            <a:ext cx="23664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6" name="Google Shape;1086;p26"/>
          <p:cNvSpPr txBox="1"/>
          <p:nvPr>
            <p:ph idx="5" type="title"/>
          </p:nvPr>
        </p:nvSpPr>
        <p:spPr>
          <a:xfrm>
            <a:off x="4973075" y="1512288"/>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87" name="Google Shape;1087;p26"/>
          <p:cNvSpPr txBox="1"/>
          <p:nvPr>
            <p:ph idx="6" type="subTitle"/>
          </p:nvPr>
        </p:nvSpPr>
        <p:spPr>
          <a:xfrm>
            <a:off x="4973075" y="1927675"/>
            <a:ext cx="23664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8" name="Google Shape;1088;p26"/>
          <p:cNvSpPr txBox="1"/>
          <p:nvPr>
            <p:ph idx="7" type="title"/>
          </p:nvPr>
        </p:nvSpPr>
        <p:spPr>
          <a:xfrm>
            <a:off x="4973075" y="2723213"/>
            <a:ext cx="2278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89" name="Google Shape;1089;p26"/>
          <p:cNvSpPr txBox="1"/>
          <p:nvPr>
            <p:ph idx="8" type="subTitle"/>
          </p:nvPr>
        </p:nvSpPr>
        <p:spPr>
          <a:xfrm>
            <a:off x="4973075" y="3138600"/>
            <a:ext cx="23664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7">
    <p:spTree>
      <p:nvGrpSpPr>
        <p:cNvPr id="1090" name="Shape 1090"/>
        <p:cNvGrpSpPr/>
        <p:nvPr/>
      </p:nvGrpSpPr>
      <p:grpSpPr>
        <a:xfrm>
          <a:off x="0" y="0"/>
          <a:ext cx="0" cy="0"/>
          <a:chOff x="0" y="0"/>
          <a:chExt cx="0" cy="0"/>
        </a:xfrm>
      </p:grpSpPr>
      <p:sp>
        <p:nvSpPr>
          <p:cNvPr id="1091" name="Google Shape;10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Abel"/>
                <a:ea typeface="Abel"/>
                <a:cs typeface="Abel"/>
                <a:sym typeface="Abel"/>
              </a:defRPr>
            </a:lvl1pPr>
            <a:lvl2pPr lvl="1">
              <a:spcBef>
                <a:spcPts val="0"/>
              </a:spcBef>
              <a:spcAft>
                <a:spcPts val="0"/>
              </a:spcAft>
              <a:buSzPts val="2800"/>
              <a:buNone/>
              <a:defRPr>
                <a:latin typeface="Abel"/>
                <a:ea typeface="Abel"/>
                <a:cs typeface="Abel"/>
                <a:sym typeface="Abel"/>
              </a:defRPr>
            </a:lvl2pPr>
            <a:lvl3pPr lvl="2">
              <a:spcBef>
                <a:spcPts val="0"/>
              </a:spcBef>
              <a:spcAft>
                <a:spcPts val="0"/>
              </a:spcAft>
              <a:buSzPts val="2800"/>
              <a:buNone/>
              <a:defRPr>
                <a:latin typeface="Abel"/>
                <a:ea typeface="Abel"/>
                <a:cs typeface="Abel"/>
                <a:sym typeface="Abel"/>
              </a:defRPr>
            </a:lvl3pPr>
            <a:lvl4pPr lvl="3">
              <a:spcBef>
                <a:spcPts val="0"/>
              </a:spcBef>
              <a:spcAft>
                <a:spcPts val="0"/>
              </a:spcAft>
              <a:buSzPts val="2800"/>
              <a:buNone/>
              <a:defRPr>
                <a:latin typeface="Abel"/>
                <a:ea typeface="Abel"/>
                <a:cs typeface="Abel"/>
                <a:sym typeface="Abel"/>
              </a:defRPr>
            </a:lvl4pPr>
            <a:lvl5pPr lvl="4">
              <a:spcBef>
                <a:spcPts val="0"/>
              </a:spcBef>
              <a:spcAft>
                <a:spcPts val="0"/>
              </a:spcAft>
              <a:buSzPts val="2800"/>
              <a:buNone/>
              <a:defRPr>
                <a:latin typeface="Abel"/>
                <a:ea typeface="Abel"/>
                <a:cs typeface="Abel"/>
                <a:sym typeface="Abel"/>
              </a:defRPr>
            </a:lvl5pPr>
            <a:lvl6pPr lvl="5">
              <a:spcBef>
                <a:spcPts val="0"/>
              </a:spcBef>
              <a:spcAft>
                <a:spcPts val="0"/>
              </a:spcAft>
              <a:buSzPts val="2800"/>
              <a:buNone/>
              <a:defRPr>
                <a:latin typeface="Abel"/>
                <a:ea typeface="Abel"/>
                <a:cs typeface="Abel"/>
                <a:sym typeface="Abel"/>
              </a:defRPr>
            </a:lvl6pPr>
            <a:lvl7pPr lvl="6">
              <a:spcBef>
                <a:spcPts val="0"/>
              </a:spcBef>
              <a:spcAft>
                <a:spcPts val="0"/>
              </a:spcAft>
              <a:buSzPts val="2800"/>
              <a:buNone/>
              <a:defRPr>
                <a:latin typeface="Abel"/>
                <a:ea typeface="Abel"/>
                <a:cs typeface="Abel"/>
                <a:sym typeface="Abel"/>
              </a:defRPr>
            </a:lvl7pPr>
            <a:lvl8pPr lvl="7">
              <a:spcBef>
                <a:spcPts val="0"/>
              </a:spcBef>
              <a:spcAft>
                <a:spcPts val="0"/>
              </a:spcAft>
              <a:buSzPts val="2800"/>
              <a:buNone/>
              <a:defRPr>
                <a:latin typeface="Abel"/>
                <a:ea typeface="Abel"/>
                <a:cs typeface="Abel"/>
                <a:sym typeface="Abel"/>
              </a:defRPr>
            </a:lvl8pPr>
            <a:lvl9pPr lvl="8">
              <a:spcBef>
                <a:spcPts val="0"/>
              </a:spcBef>
              <a:spcAft>
                <a:spcPts val="0"/>
              </a:spcAft>
              <a:buSzPts val="2800"/>
              <a:buNone/>
              <a:defRPr>
                <a:latin typeface="Abel"/>
                <a:ea typeface="Abel"/>
                <a:cs typeface="Abel"/>
                <a:sym typeface="Abe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blipFill>
          <a:blip r:embed="rId2">
            <a:alphaModFix/>
          </a:blip>
          <a:stretch>
            <a:fillRect/>
          </a:stretch>
        </a:blipFill>
      </p:bgPr>
    </p:bg>
    <p:spTree>
      <p:nvGrpSpPr>
        <p:cNvPr id="1092" name="Shape 1092"/>
        <p:cNvGrpSpPr/>
        <p:nvPr/>
      </p:nvGrpSpPr>
      <p:grpSpPr>
        <a:xfrm>
          <a:off x="0" y="0"/>
          <a:ext cx="0" cy="0"/>
          <a:chOff x="0" y="0"/>
          <a:chExt cx="0" cy="0"/>
        </a:xfrm>
      </p:grpSpPr>
      <p:sp>
        <p:nvSpPr>
          <p:cNvPr id="1093" name="Google Shape;1093;p28"/>
          <p:cNvSpPr txBox="1"/>
          <p:nvPr>
            <p:ph type="title"/>
          </p:nvPr>
        </p:nvSpPr>
        <p:spPr>
          <a:xfrm>
            <a:off x="4572001" y="1148675"/>
            <a:ext cx="29982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94" name="Google Shape;1094;p28"/>
          <p:cNvSpPr txBox="1"/>
          <p:nvPr>
            <p:ph idx="1" type="subTitle"/>
          </p:nvPr>
        </p:nvSpPr>
        <p:spPr>
          <a:xfrm>
            <a:off x="4572001" y="1564050"/>
            <a:ext cx="2998200" cy="574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95" name="Google Shape;1095;p28"/>
          <p:cNvSpPr txBox="1"/>
          <p:nvPr>
            <p:ph idx="2" type="title"/>
          </p:nvPr>
        </p:nvSpPr>
        <p:spPr>
          <a:xfrm>
            <a:off x="5002766" y="2383588"/>
            <a:ext cx="29982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96" name="Google Shape;1096;p28"/>
          <p:cNvSpPr txBox="1"/>
          <p:nvPr>
            <p:ph idx="3" type="subTitle"/>
          </p:nvPr>
        </p:nvSpPr>
        <p:spPr>
          <a:xfrm>
            <a:off x="5002754" y="2798963"/>
            <a:ext cx="2998200" cy="574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97" name="Google Shape;1097;p28"/>
          <p:cNvSpPr txBox="1"/>
          <p:nvPr>
            <p:ph idx="4" type="title"/>
          </p:nvPr>
        </p:nvSpPr>
        <p:spPr>
          <a:xfrm>
            <a:off x="5433538" y="3618500"/>
            <a:ext cx="29982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098" name="Google Shape;1098;p28"/>
          <p:cNvSpPr txBox="1"/>
          <p:nvPr>
            <p:ph idx="5" type="subTitle"/>
          </p:nvPr>
        </p:nvSpPr>
        <p:spPr>
          <a:xfrm>
            <a:off x="5433530" y="4033875"/>
            <a:ext cx="2998200" cy="574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99" name="Google Shape;1099;p28"/>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
    <p:bg>
      <p:bgPr>
        <a:solidFill>
          <a:srgbClr val="F9F5F2"/>
        </a:solidFill>
      </p:bgPr>
    </p:bg>
    <p:spTree>
      <p:nvGrpSpPr>
        <p:cNvPr id="1100" name="Shape 1100"/>
        <p:cNvGrpSpPr/>
        <p:nvPr/>
      </p:nvGrpSpPr>
      <p:grpSpPr>
        <a:xfrm>
          <a:off x="0" y="0"/>
          <a:ext cx="0" cy="0"/>
          <a:chOff x="0" y="0"/>
          <a:chExt cx="0" cy="0"/>
        </a:xfrm>
      </p:grpSpPr>
      <p:sp>
        <p:nvSpPr>
          <p:cNvPr id="1101" name="Google Shape;1101;p29"/>
          <p:cNvSpPr txBox="1"/>
          <p:nvPr>
            <p:ph type="title"/>
          </p:nvPr>
        </p:nvSpPr>
        <p:spPr>
          <a:xfrm>
            <a:off x="1089100" y="22929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102" name="Google Shape;1102;p29"/>
          <p:cNvSpPr txBox="1"/>
          <p:nvPr>
            <p:ph idx="1" type="subTitle"/>
          </p:nvPr>
        </p:nvSpPr>
        <p:spPr>
          <a:xfrm>
            <a:off x="1089100" y="2708275"/>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103" name="Google Shape;1103;p29"/>
          <p:cNvSpPr txBox="1"/>
          <p:nvPr>
            <p:ph idx="2" type="title"/>
          </p:nvPr>
        </p:nvSpPr>
        <p:spPr>
          <a:xfrm>
            <a:off x="3571050" y="22929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104" name="Google Shape;1104;p29"/>
          <p:cNvSpPr txBox="1"/>
          <p:nvPr>
            <p:ph idx="3" type="subTitle"/>
          </p:nvPr>
        </p:nvSpPr>
        <p:spPr>
          <a:xfrm>
            <a:off x="3571050" y="2708275"/>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105" name="Google Shape;1105;p29"/>
          <p:cNvSpPr txBox="1"/>
          <p:nvPr>
            <p:ph idx="4" type="title"/>
          </p:nvPr>
        </p:nvSpPr>
        <p:spPr>
          <a:xfrm>
            <a:off x="6053000" y="22929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106" name="Google Shape;1106;p29"/>
          <p:cNvSpPr txBox="1"/>
          <p:nvPr>
            <p:ph idx="5" type="subTitle"/>
          </p:nvPr>
        </p:nvSpPr>
        <p:spPr>
          <a:xfrm>
            <a:off x="6053000" y="2708275"/>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107" name="Google Shape;1107;p29"/>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108" name="Google Shape;1108;p29"/>
          <p:cNvSpPr/>
          <p:nvPr/>
        </p:nvSpPr>
        <p:spPr>
          <a:xfrm rot="9346021">
            <a:off x="5572301" y="4295780"/>
            <a:ext cx="4252455" cy="3358403"/>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rot="-423855">
            <a:off x="-1054323" y="4368319"/>
            <a:ext cx="2647510" cy="2650387"/>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 name="Google Shape;1110;p29"/>
          <p:cNvGrpSpPr/>
          <p:nvPr/>
        </p:nvGrpSpPr>
        <p:grpSpPr>
          <a:xfrm rot="10800000">
            <a:off x="-482250" y="-1670566"/>
            <a:ext cx="4023624" cy="2075279"/>
            <a:chOff x="2411875" y="3496450"/>
            <a:chExt cx="1948675" cy="1005075"/>
          </a:xfrm>
        </p:grpSpPr>
        <p:sp>
          <p:nvSpPr>
            <p:cNvPr id="1111" name="Google Shape;1111;p29"/>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29"/>
          <p:cNvGrpSpPr/>
          <p:nvPr/>
        </p:nvGrpSpPr>
        <p:grpSpPr>
          <a:xfrm>
            <a:off x="7727336" y="-570743"/>
            <a:ext cx="2147961" cy="3351345"/>
            <a:chOff x="5682575" y="1978175"/>
            <a:chExt cx="986525" cy="1539150"/>
          </a:xfrm>
        </p:grpSpPr>
        <p:sp>
          <p:nvSpPr>
            <p:cNvPr id="1127" name="Google Shape;1127;p29"/>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9"/>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9"/>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9"/>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9"/>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9"/>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9"/>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9"/>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9"/>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9"/>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_1_1">
    <p:bg>
      <p:bgPr>
        <a:solidFill>
          <a:srgbClr val="F9F5F2"/>
        </a:solidFill>
      </p:bgPr>
    </p:bg>
    <p:spTree>
      <p:nvGrpSpPr>
        <p:cNvPr id="1231" name="Shape 1231"/>
        <p:cNvGrpSpPr/>
        <p:nvPr/>
      </p:nvGrpSpPr>
      <p:grpSpPr>
        <a:xfrm>
          <a:off x="0" y="0"/>
          <a:ext cx="0" cy="0"/>
          <a:chOff x="0" y="0"/>
          <a:chExt cx="0" cy="0"/>
        </a:xfrm>
      </p:grpSpPr>
      <p:sp>
        <p:nvSpPr>
          <p:cNvPr id="1232" name="Google Shape;1232;p30"/>
          <p:cNvSpPr txBox="1"/>
          <p:nvPr>
            <p:ph type="title"/>
          </p:nvPr>
        </p:nvSpPr>
        <p:spPr>
          <a:xfrm>
            <a:off x="1539475" y="30826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233" name="Google Shape;1233;p30"/>
          <p:cNvSpPr txBox="1"/>
          <p:nvPr>
            <p:ph idx="1" type="subTitle"/>
          </p:nvPr>
        </p:nvSpPr>
        <p:spPr>
          <a:xfrm>
            <a:off x="1539475" y="3498050"/>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34" name="Google Shape;1234;p30"/>
          <p:cNvSpPr txBox="1"/>
          <p:nvPr>
            <p:ph idx="2" type="title"/>
          </p:nvPr>
        </p:nvSpPr>
        <p:spPr>
          <a:xfrm>
            <a:off x="1539475" y="1384463"/>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235" name="Google Shape;1235;p30"/>
          <p:cNvSpPr txBox="1"/>
          <p:nvPr>
            <p:ph idx="3" type="subTitle"/>
          </p:nvPr>
        </p:nvSpPr>
        <p:spPr>
          <a:xfrm>
            <a:off x="1539475" y="1799838"/>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36" name="Google Shape;1236;p30"/>
          <p:cNvSpPr txBox="1"/>
          <p:nvPr>
            <p:ph idx="4" type="title"/>
          </p:nvPr>
        </p:nvSpPr>
        <p:spPr>
          <a:xfrm>
            <a:off x="3922575" y="2274313"/>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237" name="Google Shape;1237;p30"/>
          <p:cNvSpPr txBox="1"/>
          <p:nvPr>
            <p:ph idx="5" type="subTitle"/>
          </p:nvPr>
        </p:nvSpPr>
        <p:spPr>
          <a:xfrm>
            <a:off x="3922575" y="2689688"/>
            <a:ext cx="20019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38" name="Google Shape;1238;p30"/>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239" name="Google Shape;1239;p30"/>
          <p:cNvSpPr/>
          <p:nvPr/>
        </p:nvSpPr>
        <p:spPr>
          <a:xfrm flipH="1" rot="10800000">
            <a:off x="6155893" y="4003544"/>
            <a:ext cx="3398072" cy="2683715"/>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30"/>
          <p:cNvGrpSpPr/>
          <p:nvPr/>
        </p:nvGrpSpPr>
        <p:grpSpPr>
          <a:xfrm>
            <a:off x="7727336" y="2422457"/>
            <a:ext cx="2147961" cy="3351345"/>
            <a:chOff x="5682575" y="1978175"/>
            <a:chExt cx="986525" cy="1539150"/>
          </a:xfrm>
        </p:grpSpPr>
        <p:sp>
          <p:nvSpPr>
            <p:cNvPr id="1241" name="Google Shape;1241;p30"/>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0"/>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0"/>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0"/>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0"/>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30"/>
          <p:cNvSpPr/>
          <p:nvPr/>
        </p:nvSpPr>
        <p:spPr>
          <a:xfrm rot="1610225">
            <a:off x="7477548" y="-1142612"/>
            <a:ext cx="2647525" cy="2650402"/>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rot="-2560127">
            <a:off x="-507436" y="-2483637"/>
            <a:ext cx="3354744" cy="3358389"/>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12350" y="1352900"/>
            <a:ext cx="4498200" cy="1512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20" name="Google Shape;20;p4"/>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8">
  <p:cSld name="CUSTOM_3_1_1_1">
    <p:bg>
      <p:bgPr>
        <a:solidFill>
          <a:srgbClr val="F9F5F2"/>
        </a:solidFill>
      </p:bgPr>
    </p:bg>
    <p:spTree>
      <p:nvGrpSpPr>
        <p:cNvPr id="1347" name="Shape 1347"/>
        <p:cNvGrpSpPr/>
        <p:nvPr/>
      </p:nvGrpSpPr>
      <p:grpSpPr>
        <a:xfrm>
          <a:off x="0" y="0"/>
          <a:ext cx="0" cy="0"/>
          <a:chOff x="0" y="0"/>
          <a:chExt cx="0" cy="0"/>
        </a:xfrm>
      </p:grpSpPr>
      <p:sp>
        <p:nvSpPr>
          <p:cNvPr id="1348" name="Google Shape;1348;p31"/>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349" name="Google Shape;1349;p31"/>
          <p:cNvSpPr txBox="1"/>
          <p:nvPr>
            <p:ph idx="2" type="title"/>
          </p:nvPr>
        </p:nvSpPr>
        <p:spPr>
          <a:xfrm>
            <a:off x="1089100" y="24841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350" name="Google Shape;1350;p31"/>
          <p:cNvSpPr txBox="1"/>
          <p:nvPr>
            <p:ph idx="1" type="subTitle"/>
          </p:nvPr>
        </p:nvSpPr>
        <p:spPr>
          <a:xfrm>
            <a:off x="999875" y="2899550"/>
            <a:ext cx="21804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51" name="Google Shape;1351;p31"/>
          <p:cNvSpPr txBox="1"/>
          <p:nvPr>
            <p:ph idx="3" type="title"/>
          </p:nvPr>
        </p:nvSpPr>
        <p:spPr>
          <a:xfrm>
            <a:off x="3571050" y="14569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352" name="Google Shape;1352;p31"/>
          <p:cNvSpPr txBox="1"/>
          <p:nvPr>
            <p:ph idx="4" type="subTitle"/>
          </p:nvPr>
        </p:nvSpPr>
        <p:spPr>
          <a:xfrm>
            <a:off x="3481800" y="1872500"/>
            <a:ext cx="21804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53" name="Google Shape;1353;p31"/>
          <p:cNvSpPr txBox="1"/>
          <p:nvPr>
            <p:ph idx="5" type="title"/>
          </p:nvPr>
        </p:nvSpPr>
        <p:spPr>
          <a:xfrm>
            <a:off x="6053000" y="24841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1354" name="Google Shape;1354;p31"/>
          <p:cNvSpPr txBox="1"/>
          <p:nvPr>
            <p:ph idx="6" type="subTitle"/>
          </p:nvPr>
        </p:nvSpPr>
        <p:spPr>
          <a:xfrm>
            <a:off x="5963725" y="2899550"/>
            <a:ext cx="2180400" cy="106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55" name="Google Shape;1355;p31"/>
          <p:cNvSpPr/>
          <p:nvPr/>
        </p:nvSpPr>
        <p:spPr>
          <a:xfrm rot="3077223">
            <a:off x="-521833" y="4344861"/>
            <a:ext cx="3397967" cy="268364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31"/>
          <p:cNvGrpSpPr/>
          <p:nvPr/>
        </p:nvGrpSpPr>
        <p:grpSpPr>
          <a:xfrm flipH="1">
            <a:off x="-1058856" y="-451793"/>
            <a:ext cx="2147961" cy="3351345"/>
            <a:chOff x="5682575" y="1978175"/>
            <a:chExt cx="986525" cy="1539150"/>
          </a:xfrm>
        </p:grpSpPr>
        <p:sp>
          <p:nvSpPr>
            <p:cNvPr id="1357" name="Google Shape;1357;p31"/>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1"/>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1"/>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31"/>
          <p:cNvSpPr/>
          <p:nvPr/>
        </p:nvSpPr>
        <p:spPr>
          <a:xfrm flipH="1" rot="376489">
            <a:off x="6083724" y="4411807"/>
            <a:ext cx="2647613" cy="2650490"/>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flipH="1" rot="2560127">
            <a:off x="6531958" y="-2483637"/>
            <a:ext cx="3354744" cy="3358389"/>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4">
    <p:bg>
      <p:bgPr>
        <a:blipFill>
          <a:blip r:embed="rId2">
            <a:alphaModFix/>
          </a:blip>
          <a:stretch>
            <a:fillRect/>
          </a:stretch>
        </a:blipFill>
      </p:bgPr>
    </p:bg>
    <p:spTree>
      <p:nvGrpSpPr>
        <p:cNvPr id="1463" name="Shape 1463"/>
        <p:cNvGrpSpPr/>
        <p:nvPr/>
      </p:nvGrpSpPr>
      <p:grpSpPr>
        <a:xfrm>
          <a:off x="0" y="0"/>
          <a:ext cx="0" cy="0"/>
          <a:chOff x="0" y="0"/>
          <a:chExt cx="0" cy="0"/>
        </a:xfrm>
      </p:grpSpPr>
      <p:sp>
        <p:nvSpPr>
          <p:cNvPr id="1464" name="Google Shape;1464;p32"/>
          <p:cNvSpPr/>
          <p:nvPr/>
        </p:nvSpPr>
        <p:spPr>
          <a:xfrm>
            <a:off x="712350" y="1312525"/>
            <a:ext cx="7719300" cy="3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txBox="1"/>
          <p:nvPr>
            <p:ph hasCustomPrompt="1" type="title"/>
          </p:nvPr>
        </p:nvSpPr>
        <p:spPr>
          <a:xfrm>
            <a:off x="825925" y="161562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466" name="Google Shape;1466;p32"/>
          <p:cNvSpPr txBox="1"/>
          <p:nvPr>
            <p:ph idx="1" type="subTitle"/>
          </p:nvPr>
        </p:nvSpPr>
        <p:spPr>
          <a:xfrm>
            <a:off x="825925" y="2006425"/>
            <a:ext cx="3677400" cy="271200"/>
          </a:xfrm>
          <a:prstGeom prst="rect">
            <a:avLst/>
          </a:prstGeom>
        </p:spPr>
        <p:txBody>
          <a:bodyPr anchorCtr="0" anchor="ctr" bIns="0" lIns="91425" spcFirstLastPara="1" rIns="91425" wrap="square" tIns="0">
            <a:noAutofit/>
          </a:bodyPr>
          <a:lstStyle>
            <a:lvl1pPr lvl="0" algn="ctr">
              <a:lnSpc>
                <a:spcPct val="100000"/>
              </a:lnSpc>
              <a:spcBef>
                <a:spcPts val="0"/>
              </a:spcBef>
              <a:spcAft>
                <a:spcPts val="0"/>
              </a:spcAft>
              <a:buNone/>
              <a:defRPr sz="1400"/>
            </a:lvl1pPr>
            <a:lvl2pPr lvl="1" algn="ctr">
              <a:lnSpc>
                <a:spcPct val="100000"/>
              </a:lnSpc>
              <a:spcBef>
                <a:spcPts val="0"/>
              </a:spcBef>
              <a:spcAft>
                <a:spcPts val="0"/>
              </a:spcAft>
              <a:buNone/>
              <a:defRPr sz="1400"/>
            </a:lvl2pPr>
            <a:lvl3pPr lvl="2" algn="ctr">
              <a:lnSpc>
                <a:spcPct val="100000"/>
              </a:lnSpc>
              <a:spcBef>
                <a:spcPts val="0"/>
              </a:spcBef>
              <a:spcAft>
                <a:spcPts val="0"/>
              </a:spcAft>
              <a:buNone/>
              <a:defRPr sz="1400"/>
            </a:lvl3pPr>
            <a:lvl4pPr lvl="3" algn="ctr">
              <a:lnSpc>
                <a:spcPct val="100000"/>
              </a:lnSpc>
              <a:spcBef>
                <a:spcPts val="0"/>
              </a:spcBef>
              <a:spcAft>
                <a:spcPts val="0"/>
              </a:spcAft>
              <a:buNone/>
              <a:defRPr sz="1400"/>
            </a:lvl4pPr>
            <a:lvl5pPr lvl="4" algn="ctr">
              <a:lnSpc>
                <a:spcPct val="100000"/>
              </a:lnSpc>
              <a:spcBef>
                <a:spcPts val="0"/>
              </a:spcBef>
              <a:spcAft>
                <a:spcPts val="0"/>
              </a:spcAft>
              <a:buNone/>
              <a:defRPr sz="1400"/>
            </a:lvl5pPr>
            <a:lvl6pPr lvl="5" algn="ctr">
              <a:lnSpc>
                <a:spcPct val="100000"/>
              </a:lnSpc>
              <a:spcBef>
                <a:spcPts val="0"/>
              </a:spcBef>
              <a:spcAft>
                <a:spcPts val="0"/>
              </a:spcAft>
              <a:buNone/>
              <a:defRPr sz="1400"/>
            </a:lvl6pPr>
            <a:lvl7pPr lvl="6" algn="ctr">
              <a:lnSpc>
                <a:spcPct val="100000"/>
              </a:lnSpc>
              <a:spcBef>
                <a:spcPts val="0"/>
              </a:spcBef>
              <a:spcAft>
                <a:spcPts val="0"/>
              </a:spcAft>
              <a:buNone/>
              <a:defRPr sz="1400"/>
            </a:lvl7pPr>
            <a:lvl8pPr lvl="7" algn="ctr">
              <a:lnSpc>
                <a:spcPct val="100000"/>
              </a:lnSpc>
              <a:spcBef>
                <a:spcPts val="0"/>
              </a:spcBef>
              <a:spcAft>
                <a:spcPts val="0"/>
              </a:spcAft>
              <a:buNone/>
              <a:defRPr sz="1400"/>
            </a:lvl8pPr>
            <a:lvl9pPr lvl="8" algn="ctr">
              <a:lnSpc>
                <a:spcPct val="100000"/>
              </a:lnSpc>
              <a:spcBef>
                <a:spcPts val="0"/>
              </a:spcBef>
              <a:spcAft>
                <a:spcPts val="0"/>
              </a:spcAft>
              <a:buNone/>
              <a:defRPr sz="1400"/>
            </a:lvl9pPr>
          </a:lstStyle>
          <a:p/>
        </p:txBody>
      </p:sp>
      <p:sp>
        <p:nvSpPr>
          <p:cNvPr id="1467" name="Google Shape;1467;p32"/>
          <p:cNvSpPr txBox="1"/>
          <p:nvPr>
            <p:ph hasCustomPrompt="1" idx="2" type="title"/>
          </p:nvPr>
        </p:nvSpPr>
        <p:spPr>
          <a:xfrm>
            <a:off x="825925" y="262927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468" name="Google Shape;1468;p32"/>
          <p:cNvSpPr txBox="1"/>
          <p:nvPr>
            <p:ph idx="3" type="subTitle"/>
          </p:nvPr>
        </p:nvSpPr>
        <p:spPr>
          <a:xfrm>
            <a:off x="825925" y="3020075"/>
            <a:ext cx="3677400" cy="2712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69" name="Google Shape;1469;p32"/>
          <p:cNvSpPr txBox="1"/>
          <p:nvPr>
            <p:ph hasCustomPrompt="1" idx="4" type="title"/>
          </p:nvPr>
        </p:nvSpPr>
        <p:spPr>
          <a:xfrm>
            <a:off x="825925" y="364292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470" name="Google Shape;1470;p32"/>
          <p:cNvSpPr txBox="1"/>
          <p:nvPr>
            <p:ph idx="5" type="subTitle"/>
          </p:nvPr>
        </p:nvSpPr>
        <p:spPr>
          <a:xfrm>
            <a:off x="825925" y="4033725"/>
            <a:ext cx="3677400" cy="2712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71" name="Google Shape;1471;p32"/>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2">
  <p:cSld name="CUSTOM_4_1">
    <p:spTree>
      <p:nvGrpSpPr>
        <p:cNvPr id="1472" name="Shape 1472"/>
        <p:cNvGrpSpPr/>
        <p:nvPr/>
      </p:nvGrpSpPr>
      <p:grpSpPr>
        <a:xfrm>
          <a:off x="0" y="0"/>
          <a:ext cx="0" cy="0"/>
          <a:chOff x="0" y="0"/>
          <a:chExt cx="0" cy="0"/>
        </a:xfrm>
      </p:grpSpPr>
      <p:sp>
        <p:nvSpPr>
          <p:cNvPr id="1473" name="Google Shape;1473;p33"/>
          <p:cNvSpPr/>
          <p:nvPr/>
        </p:nvSpPr>
        <p:spPr>
          <a:xfrm flipH="1" rot="2919083">
            <a:off x="6485542" y="-608685"/>
            <a:ext cx="3330505" cy="277062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flipH="1" rot="-10172994">
            <a:off x="6252350" y="3186225"/>
            <a:ext cx="2568910" cy="2571702"/>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5" name="Google Shape;1475;p33"/>
          <p:cNvGrpSpPr/>
          <p:nvPr/>
        </p:nvGrpSpPr>
        <p:grpSpPr>
          <a:xfrm>
            <a:off x="-101181" y="1734723"/>
            <a:ext cx="2667465" cy="4161708"/>
            <a:chOff x="5682575" y="1978175"/>
            <a:chExt cx="986525" cy="1539150"/>
          </a:xfrm>
        </p:grpSpPr>
        <p:sp>
          <p:nvSpPr>
            <p:cNvPr id="1476" name="Google Shape;1476;p33"/>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3"/>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3"/>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3"/>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3"/>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3"/>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3"/>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3"/>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0" name="Google Shape;1580;p33"/>
          <p:cNvSpPr/>
          <p:nvPr/>
        </p:nvSpPr>
        <p:spPr>
          <a:xfrm>
            <a:off x="712350" y="1312525"/>
            <a:ext cx="7719300" cy="3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txBox="1"/>
          <p:nvPr>
            <p:ph hasCustomPrompt="1" type="title"/>
          </p:nvPr>
        </p:nvSpPr>
        <p:spPr>
          <a:xfrm>
            <a:off x="4196150" y="1628275"/>
            <a:ext cx="3677400" cy="3453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2" name="Google Shape;1582;p33"/>
          <p:cNvSpPr txBox="1"/>
          <p:nvPr>
            <p:ph idx="1" type="subTitle"/>
          </p:nvPr>
        </p:nvSpPr>
        <p:spPr>
          <a:xfrm>
            <a:off x="4196150" y="2019075"/>
            <a:ext cx="3677400" cy="2712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583" name="Google Shape;1583;p33"/>
          <p:cNvSpPr txBox="1"/>
          <p:nvPr>
            <p:ph hasCustomPrompt="1" idx="2" type="title"/>
          </p:nvPr>
        </p:nvSpPr>
        <p:spPr>
          <a:xfrm>
            <a:off x="4196150" y="2641925"/>
            <a:ext cx="3677400" cy="3453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4" name="Google Shape;1584;p33"/>
          <p:cNvSpPr txBox="1"/>
          <p:nvPr>
            <p:ph idx="3" type="subTitle"/>
          </p:nvPr>
        </p:nvSpPr>
        <p:spPr>
          <a:xfrm>
            <a:off x="4196150" y="3032725"/>
            <a:ext cx="3677400" cy="2712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585" name="Google Shape;1585;p33"/>
          <p:cNvSpPr txBox="1"/>
          <p:nvPr>
            <p:ph hasCustomPrompt="1" idx="4" type="title"/>
          </p:nvPr>
        </p:nvSpPr>
        <p:spPr>
          <a:xfrm>
            <a:off x="4196150" y="3655575"/>
            <a:ext cx="3677400" cy="345300"/>
          </a:xfrm>
          <a:prstGeom prst="rect">
            <a:avLst/>
          </a:prstGeom>
        </p:spPr>
        <p:txBody>
          <a:bodyPr anchorCtr="0" anchor="ctr" bIns="0" lIns="91425" spcFirstLastPara="1" rIns="91425" wrap="square" tIns="0">
            <a:noAutofit/>
          </a:bodyPr>
          <a:lstStyle>
            <a:lvl1pPr lvl="0" rtl="0" algn="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586" name="Google Shape;1586;p33"/>
          <p:cNvSpPr txBox="1"/>
          <p:nvPr>
            <p:ph idx="5" type="subTitle"/>
          </p:nvPr>
        </p:nvSpPr>
        <p:spPr>
          <a:xfrm>
            <a:off x="4196150" y="4046375"/>
            <a:ext cx="3677400" cy="2712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587" name="Google Shape;1587;p33"/>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3">
  <p:cSld name="CUSTOM_4_1_1_1">
    <p:spTree>
      <p:nvGrpSpPr>
        <p:cNvPr id="1588" name="Shape 1588"/>
        <p:cNvGrpSpPr/>
        <p:nvPr/>
      </p:nvGrpSpPr>
      <p:grpSpPr>
        <a:xfrm>
          <a:off x="0" y="0"/>
          <a:ext cx="0" cy="0"/>
          <a:chOff x="0" y="0"/>
          <a:chExt cx="0" cy="0"/>
        </a:xfrm>
      </p:grpSpPr>
      <p:sp>
        <p:nvSpPr>
          <p:cNvPr id="1589" name="Google Shape;1589;p34"/>
          <p:cNvSpPr/>
          <p:nvPr/>
        </p:nvSpPr>
        <p:spPr>
          <a:xfrm>
            <a:off x="2064600" y="1312525"/>
            <a:ext cx="5014800" cy="3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txBox="1"/>
          <p:nvPr>
            <p:ph hasCustomPrompt="1" type="title"/>
          </p:nvPr>
        </p:nvSpPr>
        <p:spPr>
          <a:xfrm>
            <a:off x="2733300" y="161562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591" name="Google Shape;1591;p34"/>
          <p:cNvSpPr txBox="1"/>
          <p:nvPr>
            <p:ph idx="1" type="subTitle"/>
          </p:nvPr>
        </p:nvSpPr>
        <p:spPr>
          <a:xfrm>
            <a:off x="2733300" y="2006425"/>
            <a:ext cx="3677400" cy="2712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592" name="Google Shape;1592;p34"/>
          <p:cNvSpPr txBox="1"/>
          <p:nvPr>
            <p:ph hasCustomPrompt="1" idx="2" type="title"/>
          </p:nvPr>
        </p:nvSpPr>
        <p:spPr>
          <a:xfrm>
            <a:off x="2733300" y="262927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593" name="Google Shape;1593;p34"/>
          <p:cNvSpPr txBox="1"/>
          <p:nvPr>
            <p:ph idx="3" type="subTitle"/>
          </p:nvPr>
        </p:nvSpPr>
        <p:spPr>
          <a:xfrm>
            <a:off x="2733300" y="3020075"/>
            <a:ext cx="3677400" cy="2712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594" name="Google Shape;1594;p34"/>
          <p:cNvSpPr txBox="1"/>
          <p:nvPr>
            <p:ph hasCustomPrompt="1" idx="4" type="title"/>
          </p:nvPr>
        </p:nvSpPr>
        <p:spPr>
          <a:xfrm>
            <a:off x="2733300" y="3642925"/>
            <a:ext cx="3677400" cy="345300"/>
          </a:xfrm>
          <a:prstGeom prst="rect">
            <a:avLst/>
          </a:prstGeom>
        </p:spPr>
        <p:txBody>
          <a:bodyPr anchorCtr="0" anchor="ctr" bIns="0" lIns="91425" spcFirstLastPara="1" rIns="91425" wrap="square" tIns="0">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595" name="Google Shape;1595;p34"/>
          <p:cNvSpPr txBox="1"/>
          <p:nvPr>
            <p:ph idx="5" type="subTitle"/>
          </p:nvPr>
        </p:nvSpPr>
        <p:spPr>
          <a:xfrm>
            <a:off x="2733300" y="4033725"/>
            <a:ext cx="3677400" cy="2712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596" name="Google Shape;1596;p34"/>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597" name="Google Shape;1597;p34"/>
          <p:cNvSpPr/>
          <p:nvPr/>
        </p:nvSpPr>
        <p:spPr>
          <a:xfrm rot="-4727394">
            <a:off x="7505286" y="-41170"/>
            <a:ext cx="3236192" cy="254377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8" name="Google Shape;1598;p34"/>
          <p:cNvGrpSpPr/>
          <p:nvPr/>
        </p:nvGrpSpPr>
        <p:grpSpPr>
          <a:xfrm>
            <a:off x="6953719" y="3532973"/>
            <a:ext cx="2667465" cy="4161708"/>
            <a:chOff x="5682575" y="1978175"/>
            <a:chExt cx="986525" cy="1539150"/>
          </a:xfrm>
        </p:grpSpPr>
        <p:sp>
          <p:nvSpPr>
            <p:cNvPr id="1599" name="Google Shape;1599;p34"/>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4"/>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4"/>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4"/>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4"/>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4"/>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4"/>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4"/>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4"/>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4"/>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4"/>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4"/>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4"/>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4"/>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4"/>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4"/>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4"/>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4"/>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4"/>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4"/>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4"/>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4"/>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4"/>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4"/>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4"/>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4"/>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4"/>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4"/>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4"/>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4"/>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4"/>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4"/>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4"/>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4"/>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4"/>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4"/>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4"/>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4"/>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4"/>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34"/>
          <p:cNvSpPr/>
          <p:nvPr/>
        </p:nvSpPr>
        <p:spPr>
          <a:xfrm rot="1383188">
            <a:off x="-961176" y="4618519"/>
            <a:ext cx="3236207" cy="254410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rot="-2400412">
            <a:off x="913691" y="4284733"/>
            <a:ext cx="3354827" cy="335847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34"/>
          <p:cNvGrpSpPr/>
          <p:nvPr/>
        </p:nvGrpSpPr>
        <p:grpSpPr>
          <a:xfrm>
            <a:off x="-1290325" y="-908078"/>
            <a:ext cx="4023624" cy="2075279"/>
            <a:chOff x="2411875" y="3496450"/>
            <a:chExt cx="1948675" cy="1005075"/>
          </a:xfrm>
        </p:grpSpPr>
        <p:sp>
          <p:nvSpPr>
            <p:cNvPr id="1706" name="Google Shape;1706;p34"/>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5">
    <p:bg>
      <p:bgPr>
        <a:blipFill>
          <a:blip r:embed="rId2">
            <a:alphaModFix/>
          </a:blip>
          <a:stretch>
            <a:fillRect/>
          </a:stretch>
        </a:blipFill>
      </p:bgPr>
    </p:bg>
    <p:spTree>
      <p:nvGrpSpPr>
        <p:cNvPr id="1721" name="Shape 1721"/>
        <p:cNvGrpSpPr/>
        <p:nvPr/>
      </p:nvGrpSpPr>
      <p:grpSpPr>
        <a:xfrm>
          <a:off x="0" y="0"/>
          <a:ext cx="0" cy="0"/>
          <a:chOff x="0" y="0"/>
          <a:chExt cx="0" cy="0"/>
        </a:xfrm>
      </p:grpSpPr>
      <p:sp>
        <p:nvSpPr>
          <p:cNvPr id="1722" name="Google Shape;1722;p35"/>
          <p:cNvSpPr txBox="1"/>
          <p:nvPr>
            <p:ph type="title"/>
          </p:nvPr>
        </p:nvSpPr>
        <p:spPr>
          <a:xfrm>
            <a:off x="4946549" y="1090625"/>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723" name="Google Shape;1723;p35"/>
          <p:cNvSpPr txBox="1"/>
          <p:nvPr>
            <p:ph idx="1" type="subTitle"/>
          </p:nvPr>
        </p:nvSpPr>
        <p:spPr>
          <a:xfrm>
            <a:off x="4946549" y="1506000"/>
            <a:ext cx="29517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724" name="Google Shape;1724;p35"/>
          <p:cNvSpPr txBox="1"/>
          <p:nvPr>
            <p:ph idx="2" type="title"/>
          </p:nvPr>
        </p:nvSpPr>
        <p:spPr>
          <a:xfrm>
            <a:off x="4946549" y="3438800"/>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725" name="Google Shape;1725;p35"/>
          <p:cNvSpPr txBox="1"/>
          <p:nvPr>
            <p:ph idx="3" type="subTitle"/>
          </p:nvPr>
        </p:nvSpPr>
        <p:spPr>
          <a:xfrm>
            <a:off x="4946549" y="3854175"/>
            <a:ext cx="29517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726" name="Google Shape;1726;p35"/>
          <p:cNvSpPr txBox="1"/>
          <p:nvPr>
            <p:ph idx="4" type="title"/>
          </p:nvPr>
        </p:nvSpPr>
        <p:spPr>
          <a:xfrm>
            <a:off x="4038601" y="2264700"/>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727" name="Google Shape;1727;p35"/>
          <p:cNvSpPr txBox="1"/>
          <p:nvPr>
            <p:ph idx="5" type="subTitle"/>
          </p:nvPr>
        </p:nvSpPr>
        <p:spPr>
          <a:xfrm>
            <a:off x="4038601" y="2680075"/>
            <a:ext cx="29517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728" name="Google Shape;1728;p35"/>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_1">
    <p:spTree>
      <p:nvGrpSpPr>
        <p:cNvPr id="1729" name="Shape 1729"/>
        <p:cNvGrpSpPr/>
        <p:nvPr/>
      </p:nvGrpSpPr>
      <p:grpSpPr>
        <a:xfrm>
          <a:off x="0" y="0"/>
          <a:ext cx="0" cy="0"/>
          <a:chOff x="0" y="0"/>
          <a:chExt cx="0" cy="0"/>
        </a:xfrm>
      </p:grpSpPr>
      <p:sp>
        <p:nvSpPr>
          <p:cNvPr id="1730" name="Google Shape;1730;p36"/>
          <p:cNvSpPr txBox="1"/>
          <p:nvPr>
            <p:ph type="title"/>
          </p:nvPr>
        </p:nvSpPr>
        <p:spPr>
          <a:xfrm>
            <a:off x="2643624" y="120555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731" name="Google Shape;1731;p36"/>
          <p:cNvSpPr txBox="1"/>
          <p:nvPr>
            <p:ph idx="1" type="subTitle"/>
          </p:nvPr>
        </p:nvSpPr>
        <p:spPr>
          <a:xfrm>
            <a:off x="2643625" y="1620925"/>
            <a:ext cx="20829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732" name="Google Shape;1732;p36"/>
          <p:cNvSpPr txBox="1"/>
          <p:nvPr>
            <p:ph idx="2" type="title"/>
          </p:nvPr>
        </p:nvSpPr>
        <p:spPr>
          <a:xfrm>
            <a:off x="3862824" y="229990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733" name="Google Shape;1733;p36"/>
          <p:cNvSpPr txBox="1"/>
          <p:nvPr>
            <p:ph idx="3" type="subTitle"/>
          </p:nvPr>
        </p:nvSpPr>
        <p:spPr>
          <a:xfrm>
            <a:off x="3862825" y="2715275"/>
            <a:ext cx="20829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734" name="Google Shape;1734;p36"/>
          <p:cNvSpPr txBox="1"/>
          <p:nvPr>
            <p:ph idx="4"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735" name="Google Shape;1735;p36"/>
          <p:cNvSpPr txBox="1"/>
          <p:nvPr>
            <p:ph idx="5" type="title"/>
          </p:nvPr>
        </p:nvSpPr>
        <p:spPr>
          <a:xfrm>
            <a:off x="5082024" y="339425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736" name="Google Shape;1736;p36"/>
          <p:cNvSpPr txBox="1"/>
          <p:nvPr>
            <p:ph idx="6" type="subTitle"/>
          </p:nvPr>
        </p:nvSpPr>
        <p:spPr>
          <a:xfrm>
            <a:off x="5082025" y="3809625"/>
            <a:ext cx="20829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737" name="Google Shape;1737;p36"/>
          <p:cNvSpPr/>
          <p:nvPr/>
        </p:nvSpPr>
        <p:spPr>
          <a:xfrm flipH="1" rot="-8399615">
            <a:off x="-365547" y="-2386296"/>
            <a:ext cx="2873330" cy="287645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6"/>
          <p:cNvSpPr/>
          <p:nvPr/>
        </p:nvSpPr>
        <p:spPr>
          <a:xfrm flipH="1" rot="-5123334">
            <a:off x="7731921" y="3408887"/>
            <a:ext cx="3236220" cy="254376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6"/>
          <p:cNvSpPr/>
          <p:nvPr/>
        </p:nvSpPr>
        <p:spPr>
          <a:xfrm flipH="1" rot="5155270">
            <a:off x="-1784722" y="-43190"/>
            <a:ext cx="2771551" cy="2178824"/>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36"/>
          <p:cNvGrpSpPr/>
          <p:nvPr/>
        </p:nvGrpSpPr>
        <p:grpSpPr>
          <a:xfrm flipH="1" rot="10800000">
            <a:off x="7336269" y="-1655700"/>
            <a:ext cx="2667465" cy="4161708"/>
            <a:chOff x="5682575" y="1978175"/>
            <a:chExt cx="986525" cy="1539150"/>
          </a:xfrm>
        </p:grpSpPr>
        <p:sp>
          <p:nvSpPr>
            <p:cNvPr id="1741" name="Google Shape;1741;p36"/>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6"/>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6"/>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6"/>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6"/>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6"/>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6"/>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6"/>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6"/>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6"/>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6"/>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6"/>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6"/>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6"/>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6"/>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6"/>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6"/>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6"/>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6"/>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6"/>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6"/>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6"/>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6"/>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6"/>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6"/>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6"/>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6"/>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6"/>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6"/>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6"/>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6"/>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6"/>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6"/>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6"/>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6"/>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6"/>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6"/>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6"/>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6"/>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6"/>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6"/>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6"/>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6"/>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6"/>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6"/>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6"/>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6"/>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6"/>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6"/>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6"/>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6"/>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6"/>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6"/>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6"/>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6"/>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6"/>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6"/>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6"/>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6"/>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6"/>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6"/>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6"/>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6"/>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6"/>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6"/>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6"/>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6"/>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6"/>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6"/>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6"/>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6"/>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6"/>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6"/>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6"/>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6"/>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6"/>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6"/>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6"/>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6"/>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6"/>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6"/>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6"/>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6"/>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6"/>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6"/>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6"/>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6"/>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6"/>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6"/>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6"/>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6"/>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6"/>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6"/>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6"/>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6"/>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6"/>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6"/>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6"/>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5_1_1">
    <p:spTree>
      <p:nvGrpSpPr>
        <p:cNvPr id="1845" name="Shape 1845"/>
        <p:cNvGrpSpPr/>
        <p:nvPr/>
      </p:nvGrpSpPr>
      <p:grpSpPr>
        <a:xfrm>
          <a:off x="0" y="0"/>
          <a:ext cx="0" cy="0"/>
          <a:chOff x="0" y="0"/>
          <a:chExt cx="0" cy="0"/>
        </a:xfrm>
      </p:grpSpPr>
      <p:sp>
        <p:nvSpPr>
          <p:cNvPr id="1846" name="Google Shape;1846;p37"/>
          <p:cNvSpPr txBox="1"/>
          <p:nvPr>
            <p:ph type="title"/>
          </p:nvPr>
        </p:nvSpPr>
        <p:spPr>
          <a:xfrm>
            <a:off x="1655874" y="131515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847" name="Google Shape;1847;p37"/>
          <p:cNvSpPr txBox="1"/>
          <p:nvPr>
            <p:ph idx="1" type="subTitle"/>
          </p:nvPr>
        </p:nvSpPr>
        <p:spPr>
          <a:xfrm>
            <a:off x="1655875" y="1730525"/>
            <a:ext cx="22437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848" name="Google Shape;1848;p37"/>
          <p:cNvSpPr txBox="1"/>
          <p:nvPr>
            <p:ph idx="2" type="title"/>
          </p:nvPr>
        </p:nvSpPr>
        <p:spPr>
          <a:xfrm>
            <a:off x="1655874" y="240950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849" name="Google Shape;1849;p37"/>
          <p:cNvSpPr txBox="1"/>
          <p:nvPr>
            <p:ph idx="3" type="subTitle"/>
          </p:nvPr>
        </p:nvSpPr>
        <p:spPr>
          <a:xfrm>
            <a:off x="1655875" y="2824875"/>
            <a:ext cx="22437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850" name="Google Shape;1850;p37"/>
          <p:cNvSpPr txBox="1"/>
          <p:nvPr>
            <p:ph idx="4"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851" name="Google Shape;1851;p37"/>
          <p:cNvSpPr txBox="1"/>
          <p:nvPr>
            <p:ph idx="5" type="title"/>
          </p:nvPr>
        </p:nvSpPr>
        <p:spPr>
          <a:xfrm>
            <a:off x="1655874" y="3503850"/>
            <a:ext cx="29517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p:txBody>
      </p:sp>
      <p:sp>
        <p:nvSpPr>
          <p:cNvPr id="1852" name="Google Shape;1852;p37"/>
          <p:cNvSpPr txBox="1"/>
          <p:nvPr>
            <p:ph idx="6" type="subTitle"/>
          </p:nvPr>
        </p:nvSpPr>
        <p:spPr>
          <a:xfrm>
            <a:off x="1655875" y="3919225"/>
            <a:ext cx="2243700" cy="60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1853" name="Google Shape;1853;p37"/>
          <p:cNvSpPr/>
          <p:nvPr/>
        </p:nvSpPr>
        <p:spPr>
          <a:xfrm flipH="1" rot="-8399615">
            <a:off x="-365547" y="-2386296"/>
            <a:ext cx="2873330" cy="287645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7"/>
          <p:cNvSpPr/>
          <p:nvPr/>
        </p:nvSpPr>
        <p:spPr>
          <a:xfrm flipH="1" rot="-6817777">
            <a:off x="7951544" y="995791"/>
            <a:ext cx="3236228" cy="254384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7"/>
          <p:cNvSpPr/>
          <p:nvPr/>
        </p:nvSpPr>
        <p:spPr>
          <a:xfrm flipH="1" rot="5155270">
            <a:off x="-1784722" y="-43190"/>
            <a:ext cx="2771551" cy="2178824"/>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_1_1_1">
    <p:spTree>
      <p:nvGrpSpPr>
        <p:cNvPr id="1856" name="Shape 1856"/>
        <p:cNvGrpSpPr/>
        <p:nvPr/>
      </p:nvGrpSpPr>
      <p:grpSpPr>
        <a:xfrm>
          <a:off x="0" y="0"/>
          <a:ext cx="0" cy="0"/>
          <a:chOff x="0" y="0"/>
          <a:chExt cx="0" cy="0"/>
        </a:xfrm>
      </p:grpSpPr>
      <p:sp>
        <p:nvSpPr>
          <p:cNvPr id="1857" name="Google Shape;1857;p38"/>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858" name="Google Shape;1858;p38"/>
          <p:cNvSpPr txBox="1"/>
          <p:nvPr>
            <p:ph idx="2" type="title"/>
          </p:nvPr>
        </p:nvSpPr>
        <p:spPr>
          <a:xfrm>
            <a:off x="2639149" y="1308425"/>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859" name="Google Shape;1859;p38"/>
          <p:cNvSpPr txBox="1"/>
          <p:nvPr>
            <p:ph idx="1" type="subTitle"/>
          </p:nvPr>
        </p:nvSpPr>
        <p:spPr>
          <a:xfrm>
            <a:off x="3408825" y="1723800"/>
            <a:ext cx="21822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860" name="Google Shape;1860;p38"/>
          <p:cNvSpPr txBox="1"/>
          <p:nvPr>
            <p:ph idx="3" type="title"/>
          </p:nvPr>
        </p:nvSpPr>
        <p:spPr>
          <a:xfrm>
            <a:off x="3858349" y="2402775"/>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861" name="Google Shape;1861;p38"/>
          <p:cNvSpPr txBox="1"/>
          <p:nvPr>
            <p:ph idx="4" type="subTitle"/>
          </p:nvPr>
        </p:nvSpPr>
        <p:spPr>
          <a:xfrm>
            <a:off x="4627850" y="2818150"/>
            <a:ext cx="21822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862" name="Google Shape;1862;p38"/>
          <p:cNvSpPr txBox="1"/>
          <p:nvPr>
            <p:ph idx="5" type="title"/>
          </p:nvPr>
        </p:nvSpPr>
        <p:spPr>
          <a:xfrm>
            <a:off x="5077549" y="3497125"/>
            <a:ext cx="29517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solidFill>
                  <a:schemeClr val="lt1"/>
                </a:solidFill>
              </a:defRPr>
            </a:lvl1pPr>
            <a:lvl2pPr lvl="1" rtl="0" algn="r">
              <a:spcBef>
                <a:spcPts val="0"/>
              </a:spcBef>
              <a:spcAft>
                <a:spcPts val="0"/>
              </a:spcAft>
              <a:buNone/>
              <a:defRPr sz="1500">
                <a:solidFill>
                  <a:schemeClr val="lt1"/>
                </a:solidFill>
              </a:defRPr>
            </a:lvl2pPr>
            <a:lvl3pPr lvl="2" rtl="0" algn="r">
              <a:spcBef>
                <a:spcPts val="0"/>
              </a:spcBef>
              <a:spcAft>
                <a:spcPts val="0"/>
              </a:spcAft>
              <a:buNone/>
              <a:defRPr sz="1500">
                <a:solidFill>
                  <a:schemeClr val="lt1"/>
                </a:solidFill>
              </a:defRPr>
            </a:lvl3pPr>
            <a:lvl4pPr lvl="3" rtl="0" algn="r">
              <a:spcBef>
                <a:spcPts val="0"/>
              </a:spcBef>
              <a:spcAft>
                <a:spcPts val="0"/>
              </a:spcAft>
              <a:buNone/>
              <a:defRPr sz="1500">
                <a:solidFill>
                  <a:schemeClr val="lt1"/>
                </a:solidFill>
              </a:defRPr>
            </a:lvl4pPr>
            <a:lvl5pPr lvl="4" rtl="0" algn="r">
              <a:spcBef>
                <a:spcPts val="0"/>
              </a:spcBef>
              <a:spcAft>
                <a:spcPts val="0"/>
              </a:spcAft>
              <a:buNone/>
              <a:defRPr sz="1500">
                <a:solidFill>
                  <a:schemeClr val="lt1"/>
                </a:solidFill>
              </a:defRPr>
            </a:lvl5pPr>
            <a:lvl6pPr lvl="5" rtl="0" algn="r">
              <a:spcBef>
                <a:spcPts val="0"/>
              </a:spcBef>
              <a:spcAft>
                <a:spcPts val="0"/>
              </a:spcAft>
              <a:buNone/>
              <a:defRPr sz="1500">
                <a:solidFill>
                  <a:schemeClr val="lt1"/>
                </a:solidFill>
              </a:defRPr>
            </a:lvl6pPr>
            <a:lvl7pPr lvl="6" rtl="0" algn="r">
              <a:spcBef>
                <a:spcPts val="0"/>
              </a:spcBef>
              <a:spcAft>
                <a:spcPts val="0"/>
              </a:spcAft>
              <a:buNone/>
              <a:defRPr sz="1500">
                <a:solidFill>
                  <a:schemeClr val="lt1"/>
                </a:solidFill>
              </a:defRPr>
            </a:lvl7pPr>
            <a:lvl8pPr lvl="7" rtl="0" algn="r">
              <a:spcBef>
                <a:spcPts val="0"/>
              </a:spcBef>
              <a:spcAft>
                <a:spcPts val="0"/>
              </a:spcAft>
              <a:buNone/>
              <a:defRPr sz="1500">
                <a:solidFill>
                  <a:schemeClr val="lt1"/>
                </a:solidFill>
              </a:defRPr>
            </a:lvl8pPr>
            <a:lvl9pPr lvl="8" rtl="0" algn="r">
              <a:spcBef>
                <a:spcPts val="0"/>
              </a:spcBef>
              <a:spcAft>
                <a:spcPts val="0"/>
              </a:spcAft>
              <a:buNone/>
              <a:defRPr sz="1500">
                <a:solidFill>
                  <a:schemeClr val="lt1"/>
                </a:solidFill>
              </a:defRPr>
            </a:lvl9pPr>
          </a:lstStyle>
          <a:p/>
        </p:txBody>
      </p:sp>
      <p:sp>
        <p:nvSpPr>
          <p:cNvPr id="1863" name="Google Shape;1863;p38"/>
          <p:cNvSpPr txBox="1"/>
          <p:nvPr>
            <p:ph idx="6" type="subTitle"/>
          </p:nvPr>
        </p:nvSpPr>
        <p:spPr>
          <a:xfrm>
            <a:off x="5847050" y="3912500"/>
            <a:ext cx="2182200" cy="60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1864" name="Google Shape;1864;p38"/>
          <p:cNvSpPr/>
          <p:nvPr/>
        </p:nvSpPr>
        <p:spPr>
          <a:xfrm flipH="1" rot="3982223">
            <a:off x="-722524" y="-2351977"/>
            <a:ext cx="3236228" cy="254384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5" name="Google Shape;1865;p38"/>
          <p:cNvGrpSpPr/>
          <p:nvPr/>
        </p:nvGrpSpPr>
        <p:grpSpPr>
          <a:xfrm flipH="1" rot="10800000">
            <a:off x="-6" y="1929175"/>
            <a:ext cx="2667465" cy="4161708"/>
            <a:chOff x="5682575" y="1978175"/>
            <a:chExt cx="986525" cy="1539150"/>
          </a:xfrm>
        </p:grpSpPr>
        <p:sp>
          <p:nvSpPr>
            <p:cNvPr id="1866" name="Google Shape;1866;p38"/>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8"/>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8"/>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8"/>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8"/>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8"/>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8"/>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8"/>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8"/>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8"/>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8"/>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8"/>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8"/>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8"/>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8"/>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8"/>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8"/>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8"/>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8"/>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8"/>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8"/>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8"/>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8"/>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8"/>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8"/>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8"/>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8"/>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8"/>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8"/>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8"/>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8"/>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8"/>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8"/>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8"/>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8"/>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8"/>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8"/>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8"/>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8"/>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8"/>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8"/>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8"/>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8"/>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8"/>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8"/>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8"/>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8"/>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8"/>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8"/>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8"/>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8"/>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8"/>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8"/>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8"/>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8"/>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8"/>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8"/>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8"/>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8"/>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8"/>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8"/>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8"/>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8"/>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8"/>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8"/>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8"/>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8"/>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8"/>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8"/>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38"/>
          <p:cNvGrpSpPr/>
          <p:nvPr/>
        </p:nvGrpSpPr>
        <p:grpSpPr>
          <a:xfrm flipH="1" rot="-5400000">
            <a:off x="6890471" y="69947"/>
            <a:ext cx="4023624" cy="2075279"/>
            <a:chOff x="2411875" y="3496450"/>
            <a:chExt cx="1948675" cy="1005075"/>
          </a:xfrm>
        </p:grpSpPr>
        <p:sp>
          <p:nvSpPr>
            <p:cNvPr id="1971" name="Google Shape;1971;p38"/>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8"/>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8"/>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8"/>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8"/>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8"/>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8"/>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8"/>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8"/>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8"/>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8"/>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8"/>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8"/>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8"/>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8"/>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2">
  <p:cSld name="CUSTOM_6">
    <p:bg>
      <p:bgPr>
        <a:blipFill>
          <a:blip r:embed="rId2">
            <a:alphaModFix/>
          </a:blip>
          <a:stretch>
            <a:fillRect/>
          </a:stretch>
        </a:blipFill>
      </p:bgPr>
    </p:bg>
    <p:spTree>
      <p:nvGrpSpPr>
        <p:cNvPr id="1986" name="Shape 1986"/>
        <p:cNvGrpSpPr/>
        <p:nvPr/>
      </p:nvGrpSpPr>
      <p:grpSpPr>
        <a:xfrm>
          <a:off x="0" y="0"/>
          <a:ext cx="0" cy="0"/>
          <a:chOff x="0" y="0"/>
          <a:chExt cx="0" cy="0"/>
        </a:xfrm>
      </p:grpSpPr>
      <p:sp>
        <p:nvSpPr>
          <p:cNvPr id="1987" name="Google Shape;1987;p39"/>
          <p:cNvSpPr txBox="1"/>
          <p:nvPr>
            <p:ph type="title"/>
          </p:nvPr>
        </p:nvSpPr>
        <p:spPr>
          <a:xfrm>
            <a:off x="933600" y="1598600"/>
            <a:ext cx="2901600" cy="492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1988" name="Google Shape;1988;p39"/>
          <p:cNvSpPr txBox="1"/>
          <p:nvPr>
            <p:ph idx="1" type="subTitle"/>
          </p:nvPr>
        </p:nvSpPr>
        <p:spPr>
          <a:xfrm>
            <a:off x="933600" y="2013975"/>
            <a:ext cx="2901600" cy="1199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sz="1500"/>
            </a:lvl1pPr>
            <a:lvl2pPr lvl="1" rtl="0" algn="ctr">
              <a:spcBef>
                <a:spcPts val="1600"/>
              </a:spcBef>
              <a:spcAft>
                <a:spcPts val="0"/>
              </a:spcAft>
              <a:buNone/>
              <a:defRPr sz="1500"/>
            </a:lvl2pPr>
            <a:lvl3pPr lvl="2" rtl="0" algn="ctr">
              <a:spcBef>
                <a:spcPts val="1600"/>
              </a:spcBef>
              <a:spcAft>
                <a:spcPts val="0"/>
              </a:spcAft>
              <a:buNone/>
              <a:defRPr sz="1500"/>
            </a:lvl3pPr>
            <a:lvl4pPr lvl="3" rtl="0" algn="ctr">
              <a:spcBef>
                <a:spcPts val="1600"/>
              </a:spcBef>
              <a:spcAft>
                <a:spcPts val="0"/>
              </a:spcAft>
              <a:buNone/>
              <a:defRPr sz="1500"/>
            </a:lvl4pPr>
            <a:lvl5pPr lvl="4" rtl="0" algn="ctr">
              <a:spcBef>
                <a:spcPts val="1600"/>
              </a:spcBef>
              <a:spcAft>
                <a:spcPts val="0"/>
              </a:spcAft>
              <a:buNone/>
              <a:defRPr sz="1500"/>
            </a:lvl5pPr>
            <a:lvl6pPr lvl="5" rtl="0" algn="ctr">
              <a:spcBef>
                <a:spcPts val="1600"/>
              </a:spcBef>
              <a:spcAft>
                <a:spcPts val="0"/>
              </a:spcAft>
              <a:buNone/>
              <a:defRPr sz="1500"/>
            </a:lvl6pPr>
            <a:lvl7pPr lvl="6" rtl="0" algn="ctr">
              <a:spcBef>
                <a:spcPts val="1600"/>
              </a:spcBef>
              <a:spcAft>
                <a:spcPts val="0"/>
              </a:spcAft>
              <a:buNone/>
              <a:defRPr sz="1500"/>
            </a:lvl7pPr>
            <a:lvl8pPr lvl="7" rtl="0" algn="ctr">
              <a:spcBef>
                <a:spcPts val="1600"/>
              </a:spcBef>
              <a:spcAft>
                <a:spcPts val="0"/>
              </a:spcAft>
              <a:buNone/>
              <a:defRPr sz="1500"/>
            </a:lvl8pPr>
            <a:lvl9pPr lvl="8" rtl="0" algn="ctr">
              <a:spcBef>
                <a:spcPts val="1600"/>
              </a:spcBef>
              <a:spcAft>
                <a:spcPts val="1600"/>
              </a:spcAft>
              <a:buNone/>
              <a:defRPr sz="15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3">
  <p:cSld name="CUSTOM_6_1">
    <p:spTree>
      <p:nvGrpSpPr>
        <p:cNvPr id="1989" name="Shape 1989"/>
        <p:cNvGrpSpPr/>
        <p:nvPr/>
      </p:nvGrpSpPr>
      <p:grpSpPr>
        <a:xfrm>
          <a:off x="0" y="0"/>
          <a:ext cx="0" cy="0"/>
          <a:chOff x="0" y="0"/>
          <a:chExt cx="0" cy="0"/>
        </a:xfrm>
      </p:grpSpPr>
      <p:sp>
        <p:nvSpPr>
          <p:cNvPr id="1990" name="Google Shape;1990;p40"/>
          <p:cNvSpPr txBox="1"/>
          <p:nvPr>
            <p:ph type="title"/>
          </p:nvPr>
        </p:nvSpPr>
        <p:spPr>
          <a:xfrm>
            <a:off x="4355225" y="2079938"/>
            <a:ext cx="29016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500"/>
            </a:lvl1pPr>
            <a:lvl2pPr lvl="1" rtl="0" algn="r">
              <a:spcBef>
                <a:spcPts val="0"/>
              </a:spcBef>
              <a:spcAft>
                <a:spcPts val="0"/>
              </a:spcAft>
              <a:buNone/>
              <a:defRPr sz="2500"/>
            </a:lvl2pPr>
            <a:lvl3pPr lvl="2" rtl="0" algn="r">
              <a:spcBef>
                <a:spcPts val="0"/>
              </a:spcBef>
              <a:spcAft>
                <a:spcPts val="0"/>
              </a:spcAft>
              <a:buNone/>
              <a:defRPr sz="2500"/>
            </a:lvl3pPr>
            <a:lvl4pPr lvl="3" rtl="0" algn="r">
              <a:spcBef>
                <a:spcPts val="0"/>
              </a:spcBef>
              <a:spcAft>
                <a:spcPts val="0"/>
              </a:spcAft>
              <a:buNone/>
              <a:defRPr sz="2500"/>
            </a:lvl4pPr>
            <a:lvl5pPr lvl="4" rtl="0" algn="r">
              <a:spcBef>
                <a:spcPts val="0"/>
              </a:spcBef>
              <a:spcAft>
                <a:spcPts val="0"/>
              </a:spcAft>
              <a:buNone/>
              <a:defRPr sz="2500"/>
            </a:lvl5pPr>
            <a:lvl6pPr lvl="5" rtl="0" algn="r">
              <a:spcBef>
                <a:spcPts val="0"/>
              </a:spcBef>
              <a:spcAft>
                <a:spcPts val="0"/>
              </a:spcAft>
              <a:buNone/>
              <a:defRPr sz="2500"/>
            </a:lvl6pPr>
            <a:lvl7pPr lvl="6" rtl="0" algn="r">
              <a:spcBef>
                <a:spcPts val="0"/>
              </a:spcBef>
              <a:spcAft>
                <a:spcPts val="0"/>
              </a:spcAft>
              <a:buNone/>
              <a:defRPr sz="2500"/>
            </a:lvl7pPr>
            <a:lvl8pPr lvl="7" rtl="0" algn="r">
              <a:spcBef>
                <a:spcPts val="0"/>
              </a:spcBef>
              <a:spcAft>
                <a:spcPts val="0"/>
              </a:spcAft>
              <a:buNone/>
              <a:defRPr sz="2500"/>
            </a:lvl8pPr>
            <a:lvl9pPr lvl="8" rtl="0" algn="r">
              <a:spcBef>
                <a:spcPts val="0"/>
              </a:spcBef>
              <a:spcAft>
                <a:spcPts val="0"/>
              </a:spcAft>
              <a:buNone/>
              <a:defRPr sz="2500"/>
            </a:lvl9pPr>
          </a:lstStyle>
          <a:p/>
        </p:txBody>
      </p:sp>
      <p:sp>
        <p:nvSpPr>
          <p:cNvPr id="1991" name="Google Shape;1991;p40"/>
          <p:cNvSpPr txBox="1"/>
          <p:nvPr>
            <p:ph idx="1" type="subTitle"/>
          </p:nvPr>
        </p:nvSpPr>
        <p:spPr>
          <a:xfrm>
            <a:off x="4355225" y="2495313"/>
            <a:ext cx="2901600" cy="11991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500"/>
            </a:lvl1pPr>
            <a:lvl2pPr lvl="1" rtl="0" algn="r">
              <a:spcBef>
                <a:spcPts val="1600"/>
              </a:spcBef>
              <a:spcAft>
                <a:spcPts val="0"/>
              </a:spcAft>
              <a:buNone/>
              <a:defRPr sz="1500"/>
            </a:lvl2pPr>
            <a:lvl3pPr lvl="2" rtl="0" algn="r">
              <a:spcBef>
                <a:spcPts val="1600"/>
              </a:spcBef>
              <a:spcAft>
                <a:spcPts val="0"/>
              </a:spcAft>
              <a:buNone/>
              <a:defRPr sz="1500"/>
            </a:lvl3pPr>
            <a:lvl4pPr lvl="3" rtl="0" algn="r">
              <a:spcBef>
                <a:spcPts val="1600"/>
              </a:spcBef>
              <a:spcAft>
                <a:spcPts val="0"/>
              </a:spcAft>
              <a:buNone/>
              <a:defRPr sz="1500"/>
            </a:lvl4pPr>
            <a:lvl5pPr lvl="4" rtl="0" algn="r">
              <a:spcBef>
                <a:spcPts val="1600"/>
              </a:spcBef>
              <a:spcAft>
                <a:spcPts val="0"/>
              </a:spcAft>
              <a:buNone/>
              <a:defRPr sz="1500"/>
            </a:lvl5pPr>
            <a:lvl6pPr lvl="5" rtl="0" algn="r">
              <a:spcBef>
                <a:spcPts val="1600"/>
              </a:spcBef>
              <a:spcAft>
                <a:spcPts val="0"/>
              </a:spcAft>
              <a:buNone/>
              <a:defRPr sz="1500"/>
            </a:lvl6pPr>
            <a:lvl7pPr lvl="6" rtl="0" algn="r">
              <a:spcBef>
                <a:spcPts val="1600"/>
              </a:spcBef>
              <a:spcAft>
                <a:spcPts val="0"/>
              </a:spcAft>
              <a:buNone/>
              <a:defRPr sz="1500"/>
            </a:lvl7pPr>
            <a:lvl8pPr lvl="7" rtl="0" algn="r">
              <a:spcBef>
                <a:spcPts val="1600"/>
              </a:spcBef>
              <a:spcAft>
                <a:spcPts val="0"/>
              </a:spcAft>
              <a:buNone/>
              <a:defRPr sz="1500"/>
            </a:lvl8pPr>
            <a:lvl9pPr lvl="8" rtl="0" algn="r">
              <a:spcBef>
                <a:spcPts val="1600"/>
              </a:spcBef>
              <a:spcAft>
                <a:spcPts val="1600"/>
              </a:spcAft>
              <a:buNone/>
              <a:defRPr sz="1500"/>
            </a:lvl9pPr>
          </a:lstStyle>
          <a:p/>
        </p:txBody>
      </p:sp>
      <p:sp>
        <p:nvSpPr>
          <p:cNvPr id="1992" name="Google Shape;1992;p40"/>
          <p:cNvSpPr/>
          <p:nvPr/>
        </p:nvSpPr>
        <p:spPr>
          <a:xfrm flipH="1" rot="10457073">
            <a:off x="6481632" y="-1546372"/>
            <a:ext cx="3236082" cy="254399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0"/>
          <p:cNvSpPr/>
          <p:nvPr/>
        </p:nvSpPr>
        <p:spPr>
          <a:xfrm flipH="1" rot="2400412">
            <a:off x="-433698" y="4118833"/>
            <a:ext cx="3354827" cy="335847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0"/>
          <p:cNvSpPr/>
          <p:nvPr/>
        </p:nvSpPr>
        <p:spPr>
          <a:xfrm flipH="1" rot="10295053">
            <a:off x="-733125" y="-1659466"/>
            <a:ext cx="3236210" cy="2543850"/>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40"/>
          <p:cNvGrpSpPr/>
          <p:nvPr/>
        </p:nvGrpSpPr>
        <p:grpSpPr>
          <a:xfrm flipH="1" rot="5400000">
            <a:off x="-2314779" y="2316972"/>
            <a:ext cx="4023624" cy="2075279"/>
            <a:chOff x="2411875" y="3496450"/>
            <a:chExt cx="1948675" cy="1005075"/>
          </a:xfrm>
        </p:grpSpPr>
        <p:sp>
          <p:nvSpPr>
            <p:cNvPr id="1996" name="Google Shape;1996;p40"/>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0"/>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0"/>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0"/>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0"/>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0"/>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0"/>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0"/>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0"/>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0"/>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0"/>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0"/>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0"/>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0"/>
          <p:cNvGrpSpPr/>
          <p:nvPr/>
        </p:nvGrpSpPr>
        <p:grpSpPr>
          <a:xfrm flipH="1">
            <a:off x="7618311" y="2027623"/>
            <a:ext cx="2667465" cy="4161708"/>
            <a:chOff x="5682575" y="1978175"/>
            <a:chExt cx="986525" cy="1539150"/>
          </a:xfrm>
        </p:grpSpPr>
        <p:sp>
          <p:nvSpPr>
            <p:cNvPr id="2012" name="Google Shape;2012;p40"/>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0"/>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0"/>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0"/>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0"/>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0"/>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0"/>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0"/>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0"/>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0"/>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0"/>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0"/>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0"/>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0"/>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0"/>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0"/>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0"/>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0"/>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0"/>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0"/>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0"/>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0"/>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0"/>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0"/>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0"/>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0"/>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0"/>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0"/>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0"/>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0"/>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0"/>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0"/>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0"/>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0"/>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0"/>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0"/>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0"/>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0"/>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0"/>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0"/>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0"/>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0"/>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0"/>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0"/>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0"/>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0"/>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0"/>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0"/>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0"/>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0"/>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0"/>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0"/>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0"/>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0"/>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0"/>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0"/>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0"/>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0"/>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0"/>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0"/>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0"/>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0"/>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0"/>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0"/>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0"/>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0"/>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0"/>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0"/>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0"/>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0"/>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0"/>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0"/>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0"/>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0"/>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0"/>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0"/>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0"/>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0"/>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0"/>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0"/>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0"/>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0"/>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0"/>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0"/>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0"/>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0"/>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0"/>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0"/>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0"/>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0"/>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0"/>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0"/>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0"/>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0"/>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0"/>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0"/>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0"/>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0"/>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0"/>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0"/>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0"/>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0"/>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0"/>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idx="1" type="body"/>
          </p:nvPr>
        </p:nvSpPr>
        <p:spPr>
          <a:xfrm>
            <a:off x="712350" y="1816850"/>
            <a:ext cx="3623700" cy="2752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07924" y="1816850"/>
            <a:ext cx="3623700" cy="2752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5">
  <p:cSld name="CUSTOM_6_1_1_1">
    <p:spTree>
      <p:nvGrpSpPr>
        <p:cNvPr id="2116" name="Shape 2116"/>
        <p:cNvGrpSpPr/>
        <p:nvPr/>
      </p:nvGrpSpPr>
      <p:grpSpPr>
        <a:xfrm>
          <a:off x="0" y="0"/>
          <a:ext cx="0" cy="0"/>
          <a:chOff x="0" y="0"/>
          <a:chExt cx="0" cy="0"/>
        </a:xfrm>
      </p:grpSpPr>
      <p:sp>
        <p:nvSpPr>
          <p:cNvPr id="2117" name="Google Shape;2117;p41"/>
          <p:cNvSpPr txBox="1"/>
          <p:nvPr>
            <p:ph type="title"/>
          </p:nvPr>
        </p:nvSpPr>
        <p:spPr>
          <a:xfrm>
            <a:off x="5261200" y="1175500"/>
            <a:ext cx="29016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2118" name="Google Shape;2118;p41"/>
          <p:cNvSpPr txBox="1"/>
          <p:nvPr>
            <p:ph idx="1" type="subTitle"/>
          </p:nvPr>
        </p:nvSpPr>
        <p:spPr>
          <a:xfrm>
            <a:off x="5385550" y="1590875"/>
            <a:ext cx="2777400" cy="1199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500"/>
            </a:lvl1pPr>
            <a:lvl2pPr lvl="1" rtl="0" algn="r">
              <a:spcBef>
                <a:spcPts val="1600"/>
              </a:spcBef>
              <a:spcAft>
                <a:spcPts val="0"/>
              </a:spcAft>
              <a:buNone/>
              <a:defRPr sz="1500"/>
            </a:lvl2pPr>
            <a:lvl3pPr lvl="2" rtl="0" algn="r">
              <a:spcBef>
                <a:spcPts val="1600"/>
              </a:spcBef>
              <a:spcAft>
                <a:spcPts val="0"/>
              </a:spcAft>
              <a:buNone/>
              <a:defRPr sz="1500"/>
            </a:lvl3pPr>
            <a:lvl4pPr lvl="3" rtl="0" algn="r">
              <a:spcBef>
                <a:spcPts val="1600"/>
              </a:spcBef>
              <a:spcAft>
                <a:spcPts val="0"/>
              </a:spcAft>
              <a:buNone/>
              <a:defRPr sz="1500"/>
            </a:lvl4pPr>
            <a:lvl5pPr lvl="4" rtl="0" algn="r">
              <a:spcBef>
                <a:spcPts val="1600"/>
              </a:spcBef>
              <a:spcAft>
                <a:spcPts val="0"/>
              </a:spcAft>
              <a:buNone/>
              <a:defRPr sz="1500"/>
            </a:lvl5pPr>
            <a:lvl6pPr lvl="5" rtl="0" algn="r">
              <a:spcBef>
                <a:spcPts val="1600"/>
              </a:spcBef>
              <a:spcAft>
                <a:spcPts val="0"/>
              </a:spcAft>
              <a:buNone/>
              <a:defRPr sz="1500"/>
            </a:lvl6pPr>
            <a:lvl7pPr lvl="6" rtl="0" algn="r">
              <a:spcBef>
                <a:spcPts val="1600"/>
              </a:spcBef>
              <a:spcAft>
                <a:spcPts val="0"/>
              </a:spcAft>
              <a:buNone/>
              <a:defRPr sz="1500"/>
            </a:lvl7pPr>
            <a:lvl8pPr lvl="7" rtl="0" algn="r">
              <a:spcBef>
                <a:spcPts val="1600"/>
              </a:spcBef>
              <a:spcAft>
                <a:spcPts val="0"/>
              </a:spcAft>
              <a:buNone/>
              <a:defRPr sz="1500"/>
            </a:lvl8pPr>
            <a:lvl9pPr lvl="8" rtl="0" algn="r">
              <a:spcBef>
                <a:spcPts val="1600"/>
              </a:spcBef>
              <a:spcAft>
                <a:spcPts val="1600"/>
              </a:spcAft>
              <a:buNone/>
              <a:defRPr sz="1500"/>
            </a:lvl9pPr>
          </a:lstStyle>
          <a:p/>
        </p:txBody>
      </p:sp>
      <p:grpSp>
        <p:nvGrpSpPr>
          <p:cNvPr id="2119" name="Google Shape;2119;p41"/>
          <p:cNvGrpSpPr/>
          <p:nvPr/>
        </p:nvGrpSpPr>
        <p:grpSpPr>
          <a:xfrm flipH="1" rot="5400000">
            <a:off x="691591" y="-691576"/>
            <a:ext cx="2469173" cy="3852339"/>
            <a:chOff x="5682575" y="1978175"/>
            <a:chExt cx="986525" cy="1539150"/>
          </a:xfrm>
        </p:grpSpPr>
        <p:sp>
          <p:nvSpPr>
            <p:cNvPr id="2120" name="Google Shape;2120;p41"/>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1"/>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1"/>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1"/>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1"/>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1"/>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1"/>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1"/>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1"/>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1"/>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1"/>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1"/>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1"/>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1"/>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1"/>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1"/>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1"/>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1"/>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1"/>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1"/>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1"/>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1"/>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1"/>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1"/>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1"/>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4" name="Google Shape;2224;p41"/>
          <p:cNvSpPr/>
          <p:nvPr/>
        </p:nvSpPr>
        <p:spPr>
          <a:xfrm rot="-2700000">
            <a:off x="4470904" y="4322284"/>
            <a:ext cx="3330250" cy="277041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1"/>
          <p:cNvSpPr/>
          <p:nvPr/>
        </p:nvSpPr>
        <p:spPr>
          <a:xfrm rot="-5854315">
            <a:off x="8119415" y="3036010"/>
            <a:ext cx="2387908" cy="2390503"/>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7">
    <p:bg>
      <p:bgPr>
        <a:blipFill>
          <a:blip r:embed="rId2">
            <a:alphaModFix/>
          </a:blip>
          <a:stretch>
            <a:fillRect/>
          </a:stretch>
        </a:blipFill>
      </p:bgPr>
    </p:bg>
    <p:spTree>
      <p:nvGrpSpPr>
        <p:cNvPr id="2226" name="Shape 2226"/>
        <p:cNvGrpSpPr/>
        <p:nvPr/>
      </p:nvGrpSpPr>
      <p:grpSpPr>
        <a:xfrm>
          <a:off x="0" y="0"/>
          <a:ext cx="0" cy="0"/>
          <a:chOff x="0" y="0"/>
          <a:chExt cx="0" cy="0"/>
        </a:xfrm>
      </p:grpSpPr>
      <p:sp>
        <p:nvSpPr>
          <p:cNvPr id="2227" name="Google Shape;2227;p42"/>
          <p:cNvSpPr txBox="1"/>
          <p:nvPr>
            <p:ph type="title"/>
          </p:nvPr>
        </p:nvSpPr>
        <p:spPr>
          <a:xfrm>
            <a:off x="1089100" y="15629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28" name="Google Shape;2228;p42"/>
          <p:cNvSpPr txBox="1"/>
          <p:nvPr>
            <p:ph idx="1" type="subTitle"/>
          </p:nvPr>
        </p:nvSpPr>
        <p:spPr>
          <a:xfrm>
            <a:off x="1089100" y="1978350"/>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29" name="Google Shape;2229;p42"/>
          <p:cNvSpPr txBox="1"/>
          <p:nvPr>
            <p:ph idx="2" type="title"/>
          </p:nvPr>
        </p:nvSpPr>
        <p:spPr>
          <a:xfrm>
            <a:off x="3571050" y="15629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30" name="Google Shape;2230;p42"/>
          <p:cNvSpPr txBox="1"/>
          <p:nvPr>
            <p:ph idx="3" type="subTitle"/>
          </p:nvPr>
        </p:nvSpPr>
        <p:spPr>
          <a:xfrm>
            <a:off x="3571050" y="1978350"/>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31" name="Google Shape;2231;p42"/>
          <p:cNvSpPr txBox="1"/>
          <p:nvPr>
            <p:ph idx="4" type="title"/>
          </p:nvPr>
        </p:nvSpPr>
        <p:spPr>
          <a:xfrm>
            <a:off x="6053000" y="1562975"/>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32" name="Google Shape;2232;p42"/>
          <p:cNvSpPr txBox="1"/>
          <p:nvPr>
            <p:ph idx="5" type="subTitle"/>
          </p:nvPr>
        </p:nvSpPr>
        <p:spPr>
          <a:xfrm>
            <a:off x="6053000" y="1978350"/>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33" name="Google Shape;2233;p42"/>
          <p:cNvSpPr txBox="1"/>
          <p:nvPr>
            <p:ph idx="6" type="title"/>
          </p:nvPr>
        </p:nvSpPr>
        <p:spPr>
          <a:xfrm>
            <a:off x="1089100" y="30328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34" name="Google Shape;2234;p42"/>
          <p:cNvSpPr txBox="1"/>
          <p:nvPr>
            <p:ph idx="7" type="subTitle"/>
          </p:nvPr>
        </p:nvSpPr>
        <p:spPr>
          <a:xfrm>
            <a:off x="1089100" y="344817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35" name="Google Shape;2235;p42"/>
          <p:cNvSpPr txBox="1"/>
          <p:nvPr>
            <p:ph idx="8" type="title"/>
          </p:nvPr>
        </p:nvSpPr>
        <p:spPr>
          <a:xfrm>
            <a:off x="3571050" y="30328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36" name="Google Shape;2236;p42"/>
          <p:cNvSpPr txBox="1"/>
          <p:nvPr>
            <p:ph idx="9" type="subTitle"/>
          </p:nvPr>
        </p:nvSpPr>
        <p:spPr>
          <a:xfrm>
            <a:off x="3571050" y="344817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37" name="Google Shape;2237;p42"/>
          <p:cNvSpPr txBox="1"/>
          <p:nvPr>
            <p:ph idx="13" type="title"/>
          </p:nvPr>
        </p:nvSpPr>
        <p:spPr>
          <a:xfrm>
            <a:off x="6053000" y="303280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38" name="Google Shape;2238;p42"/>
          <p:cNvSpPr txBox="1"/>
          <p:nvPr>
            <p:ph idx="14" type="subTitle"/>
          </p:nvPr>
        </p:nvSpPr>
        <p:spPr>
          <a:xfrm>
            <a:off x="6053000" y="344817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39" name="Google Shape;2239;p42"/>
          <p:cNvSpPr txBox="1"/>
          <p:nvPr>
            <p:ph idx="15"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3">
  <p:cSld name="CUSTOM_7_1_1">
    <p:spTree>
      <p:nvGrpSpPr>
        <p:cNvPr id="2240" name="Shape 2240"/>
        <p:cNvGrpSpPr/>
        <p:nvPr/>
      </p:nvGrpSpPr>
      <p:grpSpPr>
        <a:xfrm>
          <a:off x="0" y="0"/>
          <a:ext cx="0" cy="0"/>
          <a:chOff x="0" y="0"/>
          <a:chExt cx="0" cy="0"/>
        </a:xfrm>
      </p:grpSpPr>
      <p:sp>
        <p:nvSpPr>
          <p:cNvPr id="2241" name="Google Shape;2241;p43"/>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2242" name="Google Shape;2242;p43"/>
          <p:cNvSpPr txBox="1"/>
          <p:nvPr>
            <p:ph idx="2" type="title"/>
          </p:nvPr>
        </p:nvSpPr>
        <p:spPr>
          <a:xfrm>
            <a:off x="1089100" y="16890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43" name="Google Shape;2243;p43"/>
          <p:cNvSpPr txBox="1"/>
          <p:nvPr>
            <p:ph idx="1" type="subTitle"/>
          </p:nvPr>
        </p:nvSpPr>
        <p:spPr>
          <a:xfrm>
            <a:off x="1089100" y="21044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4" name="Google Shape;2244;p43"/>
          <p:cNvSpPr txBox="1"/>
          <p:nvPr>
            <p:ph idx="3" type="title"/>
          </p:nvPr>
        </p:nvSpPr>
        <p:spPr>
          <a:xfrm>
            <a:off x="3571050" y="16890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45" name="Google Shape;2245;p43"/>
          <p:cNvSpPr txBox="1"/>
          <p:nvPr>
            <p:ph idx="4" type="subTitle"/>
          </p:nvPr>
        </p:nvSpPr>
        <p:spPr>
          <a:xfrm>
            <a:off x="3571050" y="21044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6" name="Google Shape;2246;p43"/>
          <p:cNvSpPr txBox="1"/>
          <p:nvPr>
            <p:ph idx="5" type="title"/>
          </p:nvPr>
        </p:nvSpPr>
        <p:spPr>
          <a:xfrm>
            <a:off x="6053000" y="16890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47" name="Google Shape;2247;p43"/>
          <p:cNvSpPr txBox="1"/>
          <p:nvPr>
            <p:ph idx="6" type="subTitle"/>
          </p:nvPr>
        </p:nvSpPr>
        <p:spPr>
          <a:xfrm>
            <a:off x="6053000" y="21044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8" name="Google Shape;2248;p43"/>
          <p:cNvSpPr txBox="1"/>
          <p:nvPr>
            <p:ph idx="7" type="title"/>
          </p:nvPr>
        </p:nvSpPr>
        <p:spPr>
          <a:xfrm>
            <a:off x="1089100" y="32982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49" name="Google Shape;2249;p43"/>
          <p:cNvSpPr txBox="1"/>
          <p:nvPr>
            <p:ph idx="8" type="subTitle"/>
          </p:nvPr>
        </p:nvSpPr>
        <p:spPr>
          <a:xfrm>
            <a:off x="1089100" y="37136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50" name="Google Shape;2250;p43"/>
          <p:cNvSpPr txBox="1"/>
          <p:nvPr>
            <p:ph idx="9" type="title"/>
          </p:nvPr>
        </p:nvSpPr>
        <p:spPr>
          <a:xfrm>
            <a:off x="3571050" y="32982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51" name="Google Shape;2251;p43"/>
          <p:cNvSpPr txBox="1"/>
          <p:nvPr>
            <p:ph idx="13" type="subTitle"/>
          </p:nvPr>
        </p:nvSpPr>
        <p:spPr>
          <a:xfrm>
            <a:off x="3571050" y="37136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52" name="Google Shape;2252;p43"/>
          <p:cNvSpPr txBox="1"/>
          <p:nvPr>
            <p:ph idx="14" type="title"/>
          </p:nvPr>
        </p:nvSpPr>
        <p:spPr>
          <a:xfrm>
            <a:off x="6053000" y="3298250"/>
            <a:ext cx="200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2253" name="Google Shape;2253;p43"/>
          <p:cNvSpPr txBox="1"/>
          <p:nvPr>
            <p:ph idx="15" type="subTitle"/>
          </p:nvPr>
        </p:nvSpPr>
        <p:spPr>
          <a:xfrm>
            <a:off x="6053000" y="3713625"/>
            <a:ext cx="20019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grpSp>
        <p:nvGrpSpPr>
          <p:cNvPr id="2254" name="Google Shape;2254;p43"/>
          <p:cNvGrpSpPr/>
          <p:nvPr/>
        </p:nvGrpSpPr>
        <p:grpSpPr>
          <a:xfrm rot="10800000">
            <a:off x="-1187893" y="-2741975"/>
            <a:ext cx="2667465" cy="4161708"/>
            <a:chOff x="5682575" y="1978175"/>
            <a:chExt cx="986525" cy="1539150"/>
          </a:xfrm>
        </p:grpSpPr>
        <p:sp>
          <p:nvSpPr>
            <p:cNvPr id="2255" name="Google Shape;2255;p43"/>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3"/>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3"/>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3"/>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3"/>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3"/>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3"/>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3"/>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3"/>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3"/>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3"/>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3"/>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3"/>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3"/>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3"/>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3"/>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3"/>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3"/>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3"/>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3"/>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3"/>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3"/>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3"/>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3"/>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3"/>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3"/>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3"/>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3"/>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3"/>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3"/>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3"/>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3"/>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3"/>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3"/>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3"/>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3"/>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3"/>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3"/>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3"/>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3"/>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3"/>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3"/>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3"/>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3"/>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3"/>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3"/>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3"/>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3"/>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3"/>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3"/>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3"/>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3"/>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3"/>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3"/>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3"/>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3"/>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3"/>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3"/>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3"/>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3"/>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3"/>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3"/>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3"/>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3"/>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3"/>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3"/>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3"/>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3"/>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3"/>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3"/>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3"/>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3"/>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3"/>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3"/>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3"/>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3"/>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3"/>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3"/>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3"/>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3"/>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3"/>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3"/>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3"/>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3"/>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3"/>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3"/>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3"/>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3"/>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3"/>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3"/>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3"/>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3"/>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3"/>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3"/>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3"/>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3"/>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3"/>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3"/>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3"/>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3"/>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3"/>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43"/>
          <p:cNvSpPr/>
          <p:nvPr/>
        </p:nvSpPr>
        <p:spPr>
          <a:xfrm rot="-8156850">
            <a:off x="7814657" y="-393925"/>
            <a:ext cx="3236189" cy="2544111"/>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3"/>
          <p:cNvSpPr/>
          <p:nvPr/>
        </p:nvSpPr>
        <p:spPr>
          <a:xfrm rot="9659548">
            <a:off x="5186214" y="-2841093"/>
            <a:ext cx="3354750" cy="3358396"/>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3"/>
          <p:cNvSpPr/>
          <p:nvPr/>
        </p:nvSpPr>
        <p:spPr>
          <a:xfrm flipH="1" rot="-1022247">
            <a:off x="-650338" y="4401430"/>
            <a:ext cx="3236193" cy="2543792"/>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_1">
    <p:bg>
      <p:bgPr>
        <a:blipFill>
          <a:blip r:embed="rId2">
            <a:alphaModFix/>
          </a:blip>
          <a:stretch>
            <a:fillRect/>
          </a:stretch>
        </a:blipFill>
      </p:bgPr>
    </p:bg>
    <p:spTree>
      <p:nvGrpSpPr>
        <p:cNvPr id="2362" name="Shape 2362"/>
        <p:cNvGrpSpPr/>
        <p:nvPr/>
      </p:nvGrpSpPr>
      <p:grpSpPr>
        <a:xfrm>
          <a:off x="0" y="0"/>
          <a:ext cx="0" cy="0"/>
          <a:chOff x="0" y="0"/>
          <a:chExt cx="0" cy="0"/>
        </a:xfrm>
      </p:grpSpPr>
      <p:sp>
        <p:nvSpPr>
          <p:cNvPr id="2363" name="Google Shape;2363;p44"/>
          <p:cNvSpPr txBox="1"/>
          <p:nvPr>
            <p:ph type="title"/>
          </p:nvPr>
        </p:nvSpPr>
        <p:spPr>
          <a:xfrm>
            <a:off x="1800050" y="1860250"/>
            <a:ext cx="248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
        <p:nvSpPr>
          <p:cNvPr id="2364" name="Google Shape;2364;p44"/>
          <p:cNvSpPr txBox="1"/>
          <p:nvPr>
            <p:ph idx="1" type="subTitle"/>
          </p:nvPr>
        </p:nvSpPr>
        <p:spPr>
          <a:xfrm>
            <a:off x="1961000" y="2110200"/>
            <a:ext cx="2158200" cy="172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365" name="Google Shape;2365;p44"/>
          <p:cNvSpPr txBox="1"/>
          <p:nvPr>
            <p:ph idx="2" type="title"/>
          </p:nvPr>
        </p:nvSpPr>
        <p:spPr>
          <a:xfrm>
            <a:off x="4626375" y="1860250"/>
            <a:ext cx="248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
        <p:nvSpPr>
          <p:cNvPr id="2366" name="Google Shape;2366;p44"/>
          <p:cNvSpPr txBox="1"/>
          <p:nvPr>
            <p:ph idx="3" type="subTitle"/>
          </p:nvPr>
        </p:nvSpPr>
        <p:spPr>
          <a:xfrm>
            <a:off x="4787325" y="2110200"/>
            <a:ext cx="2158200" cy="172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367" name="Google Shape;2367;p44"/>
          <p:cNvSpPr txBox="1"/>
          <p:nvPr>
            <p:ph idx="4"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8">
    <p:spTree>
      <p:nvGrpSpPr>
        <p:cNvPr id="2368" name="Shape 2368"/>
        <p:cNvGrpSpPr/>
        <p:nvPr/>
      </p:nvGrpSpPr>
      <p:grpSpPr>
        <a:xfrm>
          <a:off x="0" y="0"/>
          <a:ext cx="0" cy="0"/>
          <a:chOff x="0" y="0"/>
          <a:chExt cx="0" cy="0"/>
        </a:xfrm>
      </p:grpSpPr>
      <p:sp>
        <p:nvSpPr>
          <p:cNvPr id="2369" name="Google Shape;2369;p45"/>
          <p:cNvSpPr txBox="1"/>
          <p:nvPr>
            <p:ph type="title"/>
          </p:nvPr>
        </p:nvSpPr>
        <p:spPr>
          <a:xfrm>
            <a:off x="3376950" y="1448750"/>
            <a:ext cx="27300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370" name="Google Shape;2370;p45"/>
          <p:cNvSpPr txBox="1"/>
          <p:nvPr>
            <p:ph idx="1" type="subTitle"/>
          </p:nvPr>
        </p:nvSpPr>
        <p:spPr>
          <a:xfrm>
            <a:off x="3127050" y="2030300"/>
            <a:ext cx="2979900" cy="796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371" name="Google Shape;2371;p45"/>
          <p:cNvSpPr txBox="1"/>
          <p:nvPr>
            <p:ph idx="2" type="title"/>
          </p:nvPr>
        </p:nvSpPr>
        <p:spPr>
          <a:xfrm>
            <a:off x="3127050" y="2916050"/>
            <a:ext cx="27300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372" name="Google Shape;2372;p45"/>
          <p:cNvSpPr txBox="1"/>
          <p:nvPr>
            <p:ph idx="3" type="subTitle"/>
          </p:nvPr>
        </p:nvSpPr>
        <p:spPr>
          <a:xfrm>
            <a:off x="3127050" y="3497600"/>
            <a:ext cx="2979900" cy="796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73" name="Google Shape;2373;p45"/>
          <p:cNvSpPr txBox="1"/>
          <p:nvPr>
            <p:ph idx="4"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grpSp>
        <p:nvGrpSpPr>
          <p:cNvPr id="2374" name="Google Shape;2374;p45"/>
          <p:cNvGrpSpPr/>
          <p:nvPr/>
        </p:nvGrpSpPr>
        <p:grpSpPr>
          <a:xfrm flipH="1">
            <a:off x="7800948" y="-1898252"/>
            <a:ext cx="2667465" cy="4161708"/>
            <a:chOff x="5682575" y="1978175"/>
            <a:chExt cx="986525" cy="1539150"/>
          </a:xfrm>
        </p:grpSpPr>
        <p:sp>
          <p:nvSpPr>
            <p:cNvPr id="2375" name="Google Shape;2375;p45"/>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5"/>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5"/>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5"/>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5"/>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5"/>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5"/>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5"/>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5"/>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5"/>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5"/>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5"/>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5"/>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5"/>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5"/>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5"/>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5"/>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5"/>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5"/>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5"/>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5"/>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5"/>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5"/>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5"/>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5"/>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5"/>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5"/>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5"/>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5"/>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5"/>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5"/>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5"/>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5"/>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5"/>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5"/>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5"/>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5"/>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5"/>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5"/>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5"/>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5"/>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5"/>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5"/>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5"/>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5"/>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5"/>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5"/>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5"/>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5"/>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5"/>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5"/>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5"/>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5"/>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5"/>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5"/>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5"/>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5"/>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5"/>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5"/>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5"/>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5"/>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5"/>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5"/>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5"/>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5"/>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5"/>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5"/>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5"/>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5"/>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5"/>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5"/>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5"/>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5"/>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5"/>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5"/>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5"/>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5"/>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5"/>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5"/>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5"/>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5"/>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5"/>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5"/>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5"/>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5"/>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5"/>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5"/>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5"/>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5"/>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5"/>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5"/>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5"/>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5"/>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5"/>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5"/>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5"/>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5"/>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5"/>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5"/>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5"/>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5"/>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5"/>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5"/>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5"/>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45"/>
          <p:cNvSpPr/>
          <p:nvPr/>
        </p:nvSpPr>
        <p:spPr>
          <a:xfrm flipH="1" rot="-7378502">
            <a:off x="-402809" y="-2163644"/>
            <a:ext cx="3236164" cy="2544107"/>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5"/>
          <p:cNvSpPr/>
          <p:nvPr/>
        </p:nvSpPr>
        <p:spPr>
          <a:xfrm rot="-2858946">
            <a:off x="6040878" y="4447954"/>
            <a:ext cx="3512321" cy="3516138"/>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45"/>
          <p:cNvGrpSpPr/>
          <p:nvPr/>
        </p:nvGrpSpPr>
        <p:grpSpPr>
          <a:xfrm flipH="1">
            <a:off x="7589108" y="3655397"/>
            <a:ext cx="4023624" cy="2075279"/>
            <a:chOff x="2411875" y="3496450"/>
            <a:chExt cx="1948675" cy="1005075"/>
          </a:xfrm>
        </p:grpSpPr>
        <p:sp>
          <p:nvSpPr>
            <p:cNvPr id="2482" name="Google Shape;2482;p45"/>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5"/>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5"/>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5"/>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5"/>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5"/>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5"/>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5"/>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5"/>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5"/>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5"/>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5"/>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5"/>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5"/>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5"/>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45"/>
          <p:cNvSpPr/>
          <p:nvPr/>
        </p:nvSpPr>
        <p:spPr>
          <a:xfrm flipH="1" rot="6003349">
            <a:off x="-1386760" y="721839"/>
            <a:ext cx="2665153" cy="2094862"/>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6">
    <p:spTree>
      <p:nvGrpSpPr>
        <p:cNvPr id="2498" name="Shape 2498"/>
        <p:cNvGrpSpPr/>
        <p:nvPr/>
      </p:nvGrpSpPr>
      <p:grpSpPr>
        <a:xfrm>
          <a:off x="0" y="0"/>
          <a:ext cx="0" cy="0"/>
          <a:chOff x="0" y="0"/>
          <a:chExt cx="0" cy="0"/>
        </a:xfrm>
      </p:grpSpPr>
      <p:sp>
        <p:nvSpPr>
          <p:cNvPr id="2499" name="Google Shape;2499;p46"/>
          <p:cNvSpPr txBox="1"/>
          <p:nvPr>
            <p:ph type="title"/>
          </p:nvPr>
        </p:nvSpPr>
        <p:spPr>
          <a:xfrm>
            <a:off x="1486325" y="1458500"/>
            <a:ext cx="13923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lt1"/>
                </a:solidFill>
              </a:defRPr>
            </a:lvl1pPr>
            <a:lvl2pPr lvl="1" rtl="0">
              <a:spcBef>
                <a:spcPts val="0"/>
              </a:spcBef>
              <a:spcAft>
                <a:spcPts val="0"/>
              </a:spcAft>
              <a:buNone/>
              <a:defRPr sz="2000">
                <a:solidFill>
                  <a:schemeClr val="lt1"/>
                </a:solidFill>
              </a:defRPr>
            </a:lvl2pPr>
            <a:lvl3pPr lvl="2" rtl="0">
              <a:spcBef>
                <a:spcPts val="0"/>
              </a:spcBef>
              <a:spcAft>
                <a:spcPts val="0"/>
              </a:spcAft>
              <a:buNone/>
              <a:defRPr sz="2000">
                <a:solidFill>
                  <a:schemeClr val="lt1"/>
                </a:solidFill>
              </a:defRPr>
            </a:lvl3pPr>
            <a:lvl4pPr lvl="3" rtl="0">
              <a:spcBef>
                <a:spcPts val="0"/>
              </a:spcBef>
              <a:spcAft>
                <a:spcPts val="0"/>
              </a:spcAft>
              <a:buNone/>
              <a:defRPr sz="2000">
                <a:solidFill>
                  <a:schemeClr val="lt1"/>
                </a:solidFill>
              </a:defRPr>
            </a:lvl4pPr>
            <a:lvl5pPr lvl="4" rtl="0">
              <a:spcBef>
                <a:spcPts val="0"/>
              </a:spcBef>
              <a:spcAft>
                <a:spcPts val="0"/>
              </a:spcAft>
              <a:buNone/>
              <a:defRPr sz="2000">
                <a:solidFill>
                  <a:schemeClr val="lt1"/>
                </a:solidFill>
              </a:defRPr>
            </a:lvl5pPr>
            <a:lvl6pPr lvl="5" rtl="0">
              <a:spcBef>
                <a:spcPts val="0"/>
              </a:spcBef>
              <a:spcAft>
                <a:spcPts val="0"/>
              </a:spcAft>
              <a:buNone/>
              <a:defRPr sz="2000">
                <a:solidFill>
                  <a:schemeClr val="lt1"/>
                </a:solidFill>
              </a:defRPr>
            </a:lvl6pPr>
            <a:lvl7pPr lvl="6" rtl="0">
              <a:spcBef>
                <a:spcPts val="0"/>
              </a:spcBef>
              <a:spcAft>
                <a:spcPts val="0"/>
              </a:spcAft>
              <a:buNone/>
              <a:defRPr sz="2000">
                <a:solidFill>
                  <a:schemeClr val="lt1"/>
                </a:solidFill>
              </a:defRPr>
            </a:lvl7pPr>
            <a:lvl8pPr lvl="7" rtl="0">
              <a:spcBef>
                <a:spcPts val="0"/>
              </a:spcBef>
              <a:spcAft>
                <a:spcPts val="0"/>
              </a:spcAft>
              <a:buNone/>
              <a:defRPr sz="2000">
                <a:solidFill>
                  <a:schemeClr val="lt1"/>
                </a:solidFill>
              </a:defRPr>
            </a:lvl8pPr>
            <a:lvl9pPr lvl="8" rtl="0">
              <a:spcBef>
                <a:spcPts val="0"/>
              </a:spcBef>
              <a:spcAft>
                <a:spcPts val="0"/>
              </a:spcAft>
              <a:buNone/>
              <a:defRPr sz="2000">
                <a:solidFill>
                  <a:schemeClr val="lt1"/>
                </a:solidFill>
              </a:defRPr>
            </a:lvl9pPr>
          </a:lstStyle>
          <a:p/>
        </p:txBody>
      </p:sp>
      <p:sp>
        <p:nvSpPr>
          <p:cNvPr id="2500" name="Google Shape;2500;p46"/>
          <p:cNvSpPr txBox="1"/>
          <p:nvPr>
            <p:ph idx="1" type="subTitle"/>
          </p:nvPr>
        </p:nvSpPr>
        <p:spPr>
          <a:xfrm>
            <a:off x="1486325" y="1987500"/>
            <a:ext cx="4103400" cy="6762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01" name="Google Shape;2501;p46"/>
          <p:cNvSpPr txBox="1"/>
          <p:nvPr>
            <p:ph idx="2" type="title"/>
          </p:nvPr>
        </p:nvSpPr>
        <p:spPr>
          <a:xfrm>
            <a:off x="1486325" y="2811675"/>
            <a:ext cx="21582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lt2"/>
                </a:solidFill>
              </a:defRPr>
            </a:lvl1pPr>
            <a:lvl2pPr lvl="1" rtl="0">
              <a:spcBef>
                <a:spcPts val="0"/>
              </a:spcBef>
              <a:spcAft>
                <a:spcPts val="0"/>
              </a:spcAft>
              <a:buNone/>
              <a:defRPr sz="2000">
                <a:solidFill>
                  <a:schemeClr val="lt2"/>
                </a:solidFill>
              </a:defRPr>
            </a:lvl2pPr>
            <a:lvl3pPr lvl="2" rtl="0">
              <a:spcBef>
                <a:spcPts val="0"/>
              </a:spcBef>
              <a:spcAft>
                <a:spcPts val="0"/>
              </a:spcAft>
              <a:buNone/>
              <a:defRPr sz="2000">
                <a:solidFill>
                  <a:schemeClr val="lt2"/>
                </a:solidFill>
              </a:defRPr>
            </a:lvl3pPr>
            <a:lvl4pPr lvl="3" rtl="0">
              <a:spcBef>
                <a:spcPts val="0"/>
              </a:spcBef>
              <a:spcAft>
                <a:spcPts val="0"/>
              </a:spcAft>
              <a:buNone/>
              <a:defRPr sz="2000">
                <a:solidFill>
                  <a:schemeClr val="lt2"/>
                </a:solidFill>
              </a:defRPr>
            </a:lvl4pPr>
            <a:lvl5pPr lvl="4" rtl="0">
              <a:spcBef>
                <a:spcPts val="0"/>
              </a:spcBef>
              <a:spcAft>
                <a:spcPts val="0"/>
              </a:spcAft>
              <a:buNone/>
              <a:defRPr sz="2000">
                <a:solidFill>
                  <a:schemeClr val="lt2"/>
                </a:solidFill>
              </a:defRPr>
            </a:lvl5pPr>
            <a:lvl6pPr lvl="5" rtl="0">
              <a:spcBef>
                <a:spcPts val="0"/>
              </a:spcBef>
              <a:spcAft>
                <a:spcPts val="0"/>
              </a:spcAft>
              <a:buNone/>
              <a:defRPr sz="2000">
                <a:solidFill>
                  <a:schemeClr val="lt2"/>
                </a:solidFill>
              </a:defRPr>
            </a:lvl6pPr>
            <a:lvl7pPr lvl="6" rtl="0">
              <a:spcBef>
                <a:spcPts val="0"/>
              </a:spcBef>
              <a:spcAft>
                <a:spcPts val="0"/>
              </a:spcAft>
              <a:buNone/>
              <a:defRPr sz="2000">
                <a:solidFill>
                  <a:schemeClr val="lt2"/>
                </a:solidFill>
              </a:defRPr>
            </a:lvl7pPr>
            <a:lvl8pPr lvl="7" rtl="0">
              <a:spcBef>
                <a:spcPts val="0"/>
              </a:spcBef>
              <a:spcAft>
                <a:spcPts val="0"/>
              </a:spcAft>
              <a:buNone/>
              <a:defRPr sz="2000">
                <a:solidFill>
                  <a:schemeClr val="lt2"/>
                </a:solidFill>
              </a:defRPr>
            </a:lvl8pPr>
            <a:lvl9pPr lvl="8" rtl="0">
              <a:spcBef>
                <a:spcPts val="0"/>
              </a:spcBef>
              <a:spcAft>
                <a:spcPts val="0"/>
              </a:spcAft>
              <a:buNone/>
              <a:defRPr sz="2000">
                <a:solidFill>
                  <a:schemeClr val="lt2"/>
                </a:solidFill>
              </a:defRPr>
            </a:lvl9pPr>
          </a:lstStyle>
          <a:p/>
        </p:txBody>
      </p:sp>
      <p:sp>
        <p:nvSpPr>
          <p:cNvPr id="2502" name="Google Shape;2502;p46"/>
          <p:cNvSpPr txBox="1"/>
          <p:nvPr>
            <p:ph idx="3" type="subTitle"/>
          </p:nvPr>
        </p:nvSpPr>
        <p:spPr>
          <a:xfrm>
            <a:off x="1486325" y="3340675"/>
            <a:ext cx="4334400" cy="6762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03" name="Google Shape;2503;p46"/>
          <p:cNvSpPr txBox="1"/>
          <p:nvPr>
            <p:ph idx="4"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grpSp>
        <p:nvGrpSpPr>
          <p:cNvPr id="2504" name="Google Shape;2504;p46"/>
          <p:cNvGrpSpPr/>
          <p:nvPr/>
        </p:nvGrpSpPr>
        <p:grpSpPr>
          <a:xfrm flipH="1">
            <a:off x="7002786" y="1101023"/>
            <a:ext cx="2667465" cy="4161708"/>
            <a:chOff x="5682575" y="1978175"/>
            <a:chExt cx="986525" cy="1539150"/>
          </a:xfrm>
        </p:grpSpPr>
        <p:sp>
          <p:nvSpPr>
            <p:cNvPr id="2505" name="Google Shape;2505;p46"/>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6"/>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6"/>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6"/>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6"/>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6"/>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6"/>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6"/>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6"/>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6"/>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6"/>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6"/>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6"/>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6"/>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6"/>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6"/>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6"/>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6"/>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6"/>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6"/>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6"/>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6"/>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6"/>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6"/>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6"/>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6"/>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6"/>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6"/>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6"/>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6"/>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6"/>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6"/>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6"/>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6"/>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6"/>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6"/>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6"/>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6"/>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6"/>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6"/>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6"/>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6"/>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6"/>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6"/>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6"/>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6"/>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6"/>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6"/>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6"/>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6"/>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6"/>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6"/>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6"/>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6"/>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6"/>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6"/>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6"/>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6"/>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6"/>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6"/>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6"/>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6"/>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6"/>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6"/>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6"/>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6"/>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6"/>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6"/>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6"/>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6"/>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6"/>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6"/>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6"/>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6"/>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6"/>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6"/>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6"/>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6"/>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6"/>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6"/>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6"/>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6"/>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6"/>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6"/>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6"/>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6"/>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6"/>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6"/>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6"/>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6"/>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6"/>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6"/>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6"/>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6"/>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6"/>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6"/>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6"/>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6"/>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6"/>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6"/>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6"/>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6"/>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6"/>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6"/>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9" name="Google Shape;2609;p46"/>
          <p:cNvSpPr/>
          <p:nvPr/>
        </p:nvSpPr>
        <p:spPr>
          <a:xfrm flipH="1" rot="7924526">
            <a:off x="-1698469" y="835233"/>
            <a:ext cx="2665199" cy="2094822"/>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6"/>
          <p:cNvSpPr/>
          <p:nvPr/>
        </p:nvSpPr>
        <p:spPr>
          <a:xfrm flipH="1" rot="-8867322">
            <a:off x="-431130" y="-1929857"/>
            <a:ext cx="3236161" cy="2544064"/>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2611" name="Shape 2611"/>
        <p:cNvGrpSpPr/>
        <p:nvPr/>
      </p:nvGrpSpPr>
      <p:grpSpPr>
        <a:xfrm>
          <a:off x="0" y="0"/>
          <a:ext cx="0" cy="0"/>
          <a:chOff x="0" y="0"/>
          <a:chExt cx="0" cy="0"/>
        </a:xfrm>
      </p:grpSpPr>
      <p:sp>
        <p:nvSpPr>
          <p:cNvPr id="2612" name="Google Shape;2612;p47"/>
          <p:cNvSpPr txBox="1"/>
          <p:nvPr>
            <p:ph type="title"/>
          </p:nvPr>
        </p:nvSpPr>
        <p:spPr>
          <a:xfrm>
            <a:off x="1873500" y="445025"/>
            <a:ext cx="5397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Abel"/>
                <a:ea typeface="Abel"/>
                <a:cs typeface="Abel"/>
                <a:sym typeface="Abel"/>
              </a:defRPr>
            </a:lvl2pPr>
            <a:lvl3pPr lvl="2">
              <a:spcBef>
                <a:spcPts val="0"/>
              </a:spcBef>
              <a:spcAft>
                <a:spcPts val="0"/>
              </a:spcAft>
              <a:buSzPts val="2800"/>
              <a:buNone/>
              <a:defRPr>
                <a:latin typeface="Abel"/>
                <a:ea typeface="Abel"/>
                <a:cs typeface="Abel"/>
                <a:sym typeface="Abel"/>
              </a:defRPr>
            </a:lvl3pPr>
            <a:lvl4pPr lvl="3">
              <a:spcBef>
                <a:spcPts val="0"/>
              </a:spcBef>
              <a:spcAft>
                <a:spcPts val="0"/>
              </a:spcAft>
              <a:buSzPts val="2800"/>
              <a:buNone/>
              <a:defRPr>
                <a:latin typeface="Abel"/>
                <a:ea typeface="Abel"/>
                <a:cs typeface="Abel"/>
                <a:sym typeface="Abel"/>
              </a:defRPr>
            </a:lvl4pPr>
            <a:lvl5pPr lvl="4">
              <a:spcBef>
                <a:spcPts val="0"/>
              </a:spcBef>
              <a:spcAft>
                <a:spcPts val="0"/>
              </a:spcAft>
              <a:buSzPts val="2800"/>
              <a:buNone/>
              <a:defRPr>
                <a:latin typeface="Abel"/>
                <a:ea typeface="Abel"/>
                <a:cs typeface="Abel"/>
                <a:sym typeface="Abel"/>
              </a:defRPr>
            </a:lvl5pPr>
            <a:lvl6pPr lvl="5">
              <a:spcBef>
                <a:spcPts val="0"/>
              </a:spcBef>
              <a:spcAft>
                <a:spcPts val="0"/>
              </a:spcAft>
              <a:buSzPts val="2800"/>
              <a:buNone/>
              <a:defRPr>
                <a:latin typeface="Abel"/>
                <a:ea typeface="Abel"/>
                <a:cs typeface="Abel"/>
                <a:sym typeface="Abel"/>
              </a:defRPr>
            </a:lvl6pPr>
            <a:lvl7pPr lvl="6">
              <a:spcBef>
                <a:spcPts val="0"/>
              </a:spcBef>
              <a:spcAft>
                <a:spcPts val="0"/>
              </a:spcAft>
              <a:buSzPts val="2800"/>
              <a:buNone/>
              <a:defRPr>
                <a:latin typeface="Abel"/>
                <a:ea typeface="Abel"/>
                <a:cs typeface="Abel"/>
                <a:sym typeface="Abel"/>
              </a:defRPr>
            </a:lvl7pPr>
            <a:lvl8pPr lvl="7">
              <a:spcBef>
                <a:spcPts val="0"/>
              </a:spcBef>
              <a:spcAft>
                <a:spcPts val="0"/>
              </a:spcAft>
              <a:buSzPts val="2800"/>
              <a:buNone/>
              <a:defRPr>
                <a:latin typeface="Abel"/>
                <a:ea typeface="Abel"/>
                <a:cs typeface="Abel"/>
                <a:sym typeface="Abel"/>
              </a:defRPr>
            </a:lvl8pPr>
            <a:lvl9pPr lvl="8">
              <a:spcBef>
                <a:spcPts val="0"/>
              </a:spcBef>
              <a:spcAft>
                <a:spcPts val="0"/>
              </a:spcAft>
              <a:buSzPts val="2800"/>
              <a:buNone/>
              <a:defRPr>
                <a:latin typeface="Abel"/>
                <a:ea typeface="Abel"/>
                <a:cs typeface="Abel"/>
                <a:sym typeface="Abel"/>
              </a:defRPr>
            </a:lvl9pPr>
          </a:lstStyle>
          <a:p/>
        </p:txBody>
      </p:sp>
      <p:sp>
        <p:nvSpPr>
          <p:cNvPr id="2613" name="Google Shape;2613;p47"/>
          <p:cNvSpPr/>
          <p:nvPr/>
        </p:nvSpPr>
        <p:spPr>
          <a:xfrm flipH="1" rot="-9751600">
            <a:off x="-1429684" y="-1276883"/>
            <a:ext cx="2761046" cy="217076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flipH="1" rot="10002812">
            <a:off x="385166" y="-1834784"/>
            <a:ext cx="2907689" cy="2285580"/>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5" name="Google Shape;2615;p47"/>
          <p:cNvGrpSpPr/>
          <p:nvPr/>
        </p:nvGrpSpPr>
        <p:grpSpPr>
          <a:xfrm flipH="1" rot="-5400000">
            <a:off x="7808986" y="-1864652"/>
            <a:ext cx="2667465" cy="4161708"/>
            <a:chOff x="5682575" y="1978175"/>
            <a:chExt cx="986525" cy="1539150"/>
          </a:xfrm>
        </p:grpSpPr>
        <p:sp>
          <p:nvSpPr>
            <p:cNvPr id="2616" name="Google Shape;2616;p47"/>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47"/>
          <p:cNvGrpSpPr/>
          <p:nvPr/>
        </p:nvGrpSpPr>
        <p:grpSpPr>
          <a:xfrm flipH="1" rot="-5400000">
            <a:off x="-1292689" y="3448698"/>
            <a:ext cx="2667465" cy="4161708"/>
            <a:chOff x="5682575" y="1978175"/>
            <a:chExt cx="986525" cy="1539150"/>
          </a:xfrm>
        </p:grpSpPr>
        <p:sp>
          <p:nvSpPr>
            <p:cNvPr id="2721" name="Google Shape;2721;p47"/>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5" name="Google Shape;2825;p47"/>
          <p:cNvSpPr/>
          <p:nvPr/>
        </p:nvSpPr>
        <p:spPr>
          <a:xfrm flipH="1" rot="-350619">
            <a:off x="1702433" y="4939045"/>
            <a:ext cx="2907769" cy="2285645"/>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flipH="1" rot="-684601">
            <a:off x="6536804" y="4618501"/>
            <a:ext cx="3047664" cy="2395572"/>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9">
    <p:bg>
      <p:bgPr>
        <a:blipFill>
          <a:blip r:embed="rId2">
            <a:alphaModFix/>
          </a:blip>
          <a:stretch>
            <a:fillRect/>
          </a:stretch>
        </a:blipFill>
      </p:bgPr>
    </p:bg>
    <p:spTree>
      <p:nvGrpSpPr>
        <p:cNvPr id="2827" name="Shape 2827"/>
        <p:cNvGrpSpPr/>
        <p:nvPr/>
      </p:nvGrpSpPr>
      <p:grpSpPr>
        <a:xfrm>
          <a:off x="0" y="0"/>
          <a:ext cx="0" cy="0"/>
          <a:chOff x="0" y="0"/>
          <a:chExt cx="0" cy="0"/>
        </a:xfrm>
      </p:grpSpPr>
      <p:sp>
        <p:nvSpPr>
          <p:cNvPr id="2828" name="Google Shape;2828;p48"/>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2829" name="Google Shape;2829;p48"/>
          <p:cNvSpPr txBox="1"/>
          <p:nvPr>
            <p:ph idx="2" type="title"/>
          </p:nvPr>
        </p:nvSpPr>
        <p:spPr>
          <a:xfrm>
            <a:off x="766025"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30" name="Google Shape;2830;p48"/>
          <p:cNvSpPr txBox="1"/>
          <p:nvPr>
            <p:ph idx="1" type="subTitle"/>
          </p:nvPr>
        </p:nvSpPr>
        <p:spPr>
          <a:xfrm>
            <a:off x="766025"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31" name="Google Shape;2831;p48"/>
          <p:cNvSpPr txBox="1"/>
          <p:nvPr>
            <p:ph idx="3" type="title"/>
          </p:nvPr>
        </p:nvSpPr>
        <p:spPr>
          <a:xfrm>
            <a:off x="3832050"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32" name="Google Shape;2832;p48"/>
          <p:cNvSpPr txBox="1"/>
          <p:nvPr>
            <p:ph idx="4" type="subTitle"/>
          </p:nvPr>
        </p:nvSpPr>
        <p:spPr>
          <a:xfrm>
            <a:off x="3832050"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33" name="Google Shape;2833;p48"/>
          <p:cNvSpPr txBox="1"/>
          <p:nvPr>
            <p:ph idx="5" type="title"/>
          </p:nvPr>
        </p:nvSpPr>
        <p:spPr>
          <a:xfrm>
            <a:off x="6898075"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34" name="Google Shape;2834;p48"/>
          <p:cNvSpPr txBox="1"/>
          <p:nvPr>
            <p:ph idx="6" type="subTitle"/>
          </p:nvPr>
        </p:nvSpPr>
        <p:spPr>
          <a:xfrm>
            <a:off x="6898075"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35" name="Google Shape;2835;p48"/>
          <p:cNvSpPr txBox="1"/>
          <p:nvPr>
            <p:ph idx="7" type="title"/>
          </p:nvPr>
        </p:nvSpPr>
        <p:spPr>
          <a:xfrm>
            <a:off x="2203050" y="9115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36" name="Google Shape;2836;p48"/>
          <p:cNvSpPr txBox="1"/>
          <p:nvPr>
            <p:ph idx="8" type="subTitle"/>
          </p:nvPr>
        </p:nvSpPr>
        <p:spPr>
          <a:xfrm>
            <a:off x="2203050" y="13269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37" name="Google Shape;2837;p48"/>
          <p:cNvSpPr txBox="1"/>
          <p:nvPr>
            <p:ph idx="9" type="title"/>
          </p:nvPr>
        </p:nvSpPr>
        <p:spPr>
          <a:xfrm>
            <a:off x="5269064" y="9115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38" name="Google Shape;2838;p48"/>
          <p:cNvSpPr txBox="1"/>
          <p:nvPr>
            <p:ph idx="13" type="subTitle"/>
          </p:nvPr>
        </p:nvSpPr>
        <p:spPr>
          <a:xfrm>
            <a:off x="5269064" y="13269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39" name="Google Shape;2839;p48"/>
          <p:cNvSpPr txBox="1"/>
          <p:nvPr>
            <p:ph hasCustomPrompt="1" idx="14" type="title"/>
          </p:nvPr>
        </p:nvSpPr>
        <p:spPr>
          <a:xfrm>
            <a:off x="109122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40" name="Google Shape;2840;p48"/>
          <p:cNvSpPr txBox="1"/>
          <p:nvPr>
            <p:ph hasCustomPrompt="1" idx="15" type="title"/>
          </p:nvPr>
        </p:nvSpPr>
        <p:spPr>
          <a:xfrm>
            <a:off x="2624238"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41" name="Google Shape;2841;p48"/>
          <p:cNvSpPr txBox="1"/>
          <p:nvPr>
            <p:ph hasCustomPrompt="1" idx="16" type="title"/>
          </p:nvPr>
        </p:nvSpPr>
        <p:spPr>
          <a:xfrm>
            <a:off x="415725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42" name="Google Shape;2842;p48"/>
          <p:cNvSpPr txBox="1"/>
          <p:nvPr>
            <p:ph hasCustomPrompt="1" idx="17" type="title"/>
          </p:nvPr>
        </p:nvSpPr>
        <p:spPr>
          <a:xfrm>
            <a:off x="569027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43" name="Google Shape;2843;p48"/>
          <p:cNvSpPr txBox="1"/>
          <p:nvPr>
            <p:ph hasCustomPrompt="1" idx="18" type="title"/>
          </p:nvPr>
        </p:nvSpPr>
        <p:spPr>
          <a:xfrm>
            <a:off x="722330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CUSTOM_9_1">
    <p:spTree>
      <p:nvGrpSpPr>
        <p:cNvPr id="2844" name="Shape 2844"/>
        <p:cNvGrpSpPr/>
        <p:nvPr/>
      </p:nvGrpSpPr>
      <p:grpSpPr>
        <a:xfrm>
          <a:off x="0" y="0"/>
          <a:ext cx="0" cy="0"/>
          <a:chOff x="0" y="0"/>
          <a:chExt cx="0" cy="0"/>
        </a:xfrm>
      </p:grpSpPr>
      <p:sp>
        <p:nvSpPr>
          <p:cNvPr id="2845" name="Google Shape;2845;p49"/>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2846" name="Google Shape;2846;p49"/>
          <p:cNvSpPr txBox="1"/>
          <p:nvPr>
            <p:ph idx="2" type="title"/>
          </p:nvPr>
        </p:nvSpPr>
        <p:spPr>
          <a:xfrm>
            <a:off x="3113538" y="29934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47" name="Google Shape;2847;p49"/>
          <p:cNvSpPr txBox="1"/>
          <p:nvPr>
            <p:ph idx="1" type="subTitle"/>
          </p:nvPr>
        </p:nvSpPr>
        <p:spPr>
          <a:xfrm>
            <a:off x="3113538" y="34087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48" name="Google Shape;2848;p49"/>
          <p:cNvSpPr txBox="1"/>
          <p:nvPr>
            <p:ph idx="3" type="title"/>
          </p:nvPr>
        </p:nvSpPr>
        <p:spPr>
          <a:xfrm>
            <a:off x="6179563" y="29934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49" name="Google Shape;2849;p49"/>
          <p:cNvSpPr txBox="1"/>
          <p:nvPr>
            <p:ph idx="4" type="subTitle"/>
          </p:nvPr>
        </p:nvSpPr>
        <p:spPr>
          <a:xfrm>
            <a:off x="6179563" y="34087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50" name="Google Shape;2850;p49"/>
          <p:cNvSpPr txBox="1"/>
          <p:nvPr>
            <p:ph idx="5" type="title"/>
          </p:nvPr>
        </p:nvSpPr>
        <p:spPr>
          <a:xfrm>
            <a:off x="1484537" y="9496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51" name="Google Shape;2851;p49"/>
          <p:cNvSpPr txBox="1"/>
          <p:nvPr>
            <p:ph idx="6" type="subTitle"/>
          </p:nvPr>
        </p:nvSpPr>
        <p:spPr>
          <a:xfrm>
            <a:off x="1484537" y="13650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52" name="Google Shape;2852;p49"/>
          <p:cNvSpPr txBox="1"/>
          <p:nvPr>
            <p:ph idx="7" type="title"/>
          </p:nvPr>
        </p:nvSpPr>
        <p:spPr>
          <a:xfrm>
            <a:off x="4550552" y="9496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853" name="Google Shape;2853;p49"/>
          <p:cNvSpPr txBox="1"/>
          <p:nvPr>
            <p:ph idx="8" type="subTitle"/>
          </p:nvPr>
        </p:nvSpPr>
        <p:spPr>
          <a:xfrm>
            <a:off x="4550552" y="13650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854" name="Google Shape;2854;p49"/>
          <p:cNvSpPr txBox="1"/>
          <p:nvPr>
            <p:ph hasCustomPrompt="1" idx="9" type="title"/>
          </p:nvPr>
        </p:nvSpPr>
        <p:spPr>
          <a:xfrm>
            <a:off x="1905725" y="24046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55" name="Google Shape;2855;p49"/>
          <p:cNvSpPr txBox="1"/>
          <p:nvPr>
            <p:ph hasCustomPrompt="1" idx="13" type="title"/>
          </p:nvPr>
        </p:nvSpPr>
        <p:spPr>
          <a:xfrm>
            <a:off x="3438738" y="24046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56" name="Google Shape;2856;p49"/>
          <p:cNvSpPr txBox="1"/>
          <p:nvPr>
            <p:ph hasCustomPrompt="1" idx="14" type="title"/>
          </p:nvPr>
        </p:nvSpPr>
        <p:spPr>
          <a:xfrm>
            <a:off x="4971763" y="24046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57" name="Google Shape;2857;p49"/>
          <p:cNvSpPr txBox="1"/>
          <p:nvPr>
            <p:ph hasCustomPrompt="1" idx="15" type="title"/>
          </p:nvPr>
        </p:nvSpPr>
        <p:spPr>
          <a:xfrm>
            <a:off x="6504788" y="24046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858" name="Google Shape;2858;p49"/>
          <p:cNvSpPr/>
          <p:nvPr/>
        </p:nvSpPr>
        <p:spPr>
          <a:xfrm rot="-8100000">
            <a:off x="8003029" y="321809"/>
            <a:ext cx="3330250" cy="277041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9" name="Google Shape;2859;p49"/>
          <p:cNvGrpSpPr/>
          <p:nvPr/>
        </p:nvGrpSpPr>
        <p:grpSpPr>
          <a:xfrm rot="10800000">
            <a:off x="-854081" y="2330599"/>
            <a:ext cx="2469173" cy="3852339"/>
            <a:chOff x="5682575" y="1978175"/>
            <a:chExt cx="986525" cy="1539150"/>
          </a:xfrm>
        </p:grpSpPr>
        <p:sp>
          <p:nvSpPr>
            <p:cNvPr id="2860" name="Google Shape;2860;p49"/>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9"/>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9"/>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9"/>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9"/>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9"/>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9"/>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9"/>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9"/>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9"/>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9"/>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9"/>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9"/>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9"/>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9"/>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9"/>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9"/>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9"/>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9"/>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9"/>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9"/>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9"/>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9"/>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9"/>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9"/>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9"/>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9"/>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9"/>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9"/>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9"/>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9"/>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9"/>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9"/>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9"/>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9"/>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9"/>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9"/>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9"/>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9"/>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9"/>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9"/>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9"/>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9"/>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9"/>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9"/>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9"/>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9"/>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9"/>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9"/>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9"/>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9"/>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9"/>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9"/>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9"/>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9"/>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9"/>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9"/>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9"/>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9"/>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9"/>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9"/>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9"/>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9"/>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9"/>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9"/>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9"/>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9"/>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9"/>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9"/>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9"/>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9"/>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9"/>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9"/>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9"/>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9"/>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9"/>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9"/>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9"/>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9"/>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9"/>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9"/>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9"/>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9"/>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9"/>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9"/>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9"/>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9"/>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9"/>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9"/>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9"/>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9"/>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9"/>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9"/>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9"/>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9"/>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9"/>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9"/>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9"/>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9"/>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9"/>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9"/>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9"/>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9"/>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9"/>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49"/>
          <p:cNvSpPr/>
          <p:nvPr/>
        </p:nvSpPr>
        <p:spPr>
          <a:xfrm rot="-1938919">
            <a:off x="5910002" y="-1697680"/>
            <a:ext cx="2387945" cy="2390540"/>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49"/>
          <p:cNvGrpSpPr/>
          <p:nvPr/>
        </p:nvGrpSpPr>
        <p:grpSpPr>
          <a:xfrm>
            <a:off x="5156882" y="4383907"/>
            <a:ext cx="3801280" cy="1960600"/>
            <a:chOff x="2411875" y="3496450"/>
            <a:chExt cx="1948675" cy="1005075"/>
          </a:xfrm>
        </p:grpSpPr>
        <p:sp>
          <p:nvSpPr>
            <p:cNvPr id="2966" name="Google Shape;2966;p49"/>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9"/>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9"/>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9"/>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9"/>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9"/>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9"/>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9"/>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9"/>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9"/>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9"/>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9"/>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9"/>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9"/>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9"/>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49"/>
          <p:cNvSpPr/>
          <p:nvPr/>
        </p:nvSpPr>
        <p:spPr>
          <a:xfrm rot="-10190105">
            <a:off x="99416" y="4101206"/>
            <a:ext cx="2913682" cy="252598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3">
  <p:cSld name="CUSTOM_9_1_1">
    <p:spTree>
      <p:nvGrpSpPr>
        <p:cNvPr id="2982" name="Shape 2982"/>
        <p:cNvGrpSpPr/>
        <p:nvPr/>
      </p:nvGrpSpPr>
      <p:grpSpPr>
        <a:xfrm>
          <a:off x="0" y="0"/>
          <a:ext cx="0" cy="0"/>
          <a:chOff x="0" y="0"/>
          <a:chExt cx="0" cy="0"/>
        </a:xfrm>
      </p:grpSpPr>
      <p:sp>
        <p:nvSpPr>
          <p:cNvPr id="2983" name="Google Shape;2983;p50"/>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2984" name="Google Shape;2984;p50"/>
          <p:cNvSpPr txBox="1"/>
          <p:nvPr>
            <p:ph idx="2" type="title"/>
          </p:nvPr>
        </p:nvSpPr>
        <p:spPr>
          <a:xfrm>
            <a:off x="1544250" y="3031500"/>
            <a:ext cx="1671900" cy="492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500"/>
            </a:lvl1pPr>
            <a:lvl2pPr lvl="1" rtl="0" algn="r">
              <a:spcBef>
                <a:spcPts val="0"/>
              </a:spcBef>
              <a:spcAft>
                <a:spcPts val="0"/>
              </a:spcAft>
              <a:buNone/>
              <a:defRPr sz="1500"/>
            </a:lvl2pPr>
            <a:lvl3pPr lvl="2" rtl="0" algn="r">
              <a:spcBef>
                <a:spcPts val="0"/>
              </a:spcBef>
              <a:spcAft>
                <a:spcPts val="0"/>
              </a:spcAft>
              <a:buNone/>
              <a:defRPr sz="1500"/>
            </a:lvl3pPr>
            <a:lvl4pPr lvl="3" rtl="0" algn="r">
              <a:spcBef>
                <a:spcPts val="0"/>
              </a:spcBef>
              <a:spcAft>
                <a:spcPts val="0"/>
              </a:spcAft>
              <a:buNone/>
              <a:defRPr sz="1500"/>
            </a:lvl4pPr>
            <a:lvl5pPr lvl="4" rtl="0" algn="r">
              <a:spcBef>
                <a:spcPts val="0"/>
              </a:spcBef>
              <a:spcAft>
                <a:spcPts val="0"/>
              </a:spcAft>
              <a:buNone/>
              <a:defRPr sz="1500"/>
            </a:lvl5pPr>
            <a:lvl6pPr lvl="5" rtl="0" algn="r">
              <a:spcBef>
                <a:spcPts val="0"/>
              </a:spcBef>
              <a:spcAft>
                <a:spcPts val="0"/>
              </a:spcAft>
              <a:buNone/>
              <a:defRPr sz="1500"/>
            </a:lvl6pPr>
            <a:lvl7pPr lvl="6" rtl="0" algn="r">
              <a:spcBef>
                <a:spcPts val="0"/>
              </a:spcBef>
              <a:spcAft>
                <a:spcPts val="0"/>
              </a:spcAft>
              <a:buNone/>
              <a:defRPr sz="1500"/>
            </a:lvl7pPr>
            <a:lvl8pPr lvl="7" rtl="0" algn="r">
              <a:spcBef>
                <a:spcPts val="0"/>
              </a:spcBef>
              <a:spcAft>
                <a:spcPts val="0"/>
              </a:spcAft>
              <a:buNone/>
              <a:defRPr sz="1500"/>
            </a:lvl8pPr>
            <a:lvl9pPr lvl="8" rtl="0" algn="r">
              <a:spcBef>
                <a:spcPts val="0"/>
              </a:spcBef>
              <a:spcAft>
                <a:spcPts val="0"/>
              </a:spcAft>
              <a:buNone/>
              <a:defRPr sz="1500"/>
            </a:lvl9pPr>
          </a:lstStyle>
          <a:p/>
        </p:txBody>
      </p:sp>
      <p:sp>
        <p:nvSpPr>
          <p:cNvPr id="2985" name="Google Shape;2985;p50"/>
          <p:cNvSpPr txBox="1"/>
          <p:nvPr>
            <p:ph idx="1" type="subTitle"/>
          </p:nvPr>
        </p:nvSpPr>
        <p:spPr>
          <a:xfrm>
            <a:off x="1204700" y="3370675"/>
            <a:ext cx="1865400" cy="785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2986" name="Google Shape;2986;p50"/>
          <p:cNvSpPr txBox="1"/>
          <p:nvPr>
            <p:ph idx="3" type="title"/>
          </p:nvPr>
        </p:nvSpPr>
        <p:spPr>
          <a:xfrm>
            <a:off x="5937475" y="3031500"/>
            <a:ext cx="1671900" cy="492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2987" name="Google Shape;2987;p50"/>
          <p:cNvSpPr txBox="1"/>
          <p:nvPr>
            <p:ph idx="4" type="subTitle"/>
          </p:nvPr>
        </p:nvSpPr>
        <p:spPr>
          <a:xfrm>
            <a:off x="5937475" y="3370675"/>
            <a:ext cx="1865400" cy="785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2988" name="Google Shape;2988;p50"/>
          <p:cNvSpPr txBox="1"/>
          <p:nvPr>
            <p:ph idx="5" type="title"/>
          </p:nvPr>
        </p:nvSpPr>
        <p:spPr>
          <a:xfrm>
            <a:off x="6898075"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2989" name="Google Shape;2989;p50"/>
          <p:cNvSpPr txBox="1"/>
          <p:nvPr>
            <p:ph idx="6" type="subTitle"/>
          </p:nvPr>
        </p:nvSpPr>
        <p:spPr>
          <a:xfrm>
            <a:off x="6898075"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2990" name="Google Shape;2990;p50"/>
          <p:cNvSpPr txBox="1"/>
          <p:nvPr>
            <p:ph idx="7" type="title"/>
          </p:nvPr>
        </p:nvSpPr>
        <p:spPr>
          <a:xfrm>
            <a:off x="1518350" y="1140125"/>
            <a:ext cx="16719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500"/>
            </a:lvl1pPr>
            <a:lvl2pPr lvl="1" rtl="0" algn="r">
              <a:spcBef>
                <a:spcPts val="0"/>
              </a:spcBef>
              <a:spcAft>
                <a:spcPts val="0"/>
              </a:spcAft>
              <a:buNone/>
              <a:defRPr sz="1500"/>
            </a:lvl2pPr>
            <a:lvl3pPr lvl="2" rtl="0" algn="r">
              <a:spcBef>
                <a:spcPts val="0"/>
              </a:spcBef>
              <a:spcAft>
                <a:spcPts val="0"/>
              </a:spcAft>
              <a:buNone/>
              <a:defRPr sz="1500"/>
            </a:lvl3pPr>
            <a:lvl4pPr lvl="3" rtl="0" algn="r">
              <a:spcBef>
                <a:spcPts val="0"/>
              </a:spcBef>
              <a:spcAft>
                <a:spcPts val="0"/>
              </a:spcAft>
              <a:buNone/>
              <a:defRPr sz="1500"/>
            </a:lvl4pPr>
            <a:lvl5pPr lvl="4" rtl="0" algn="r">
              <a:spcBef>
                <a:spcPts val="0"/>
              </a:spcBef>
              <a:spcAft>
                <a:spcPts val="0"/>
              </a:spcAft>
              <a:buNone/>
              <a:defRPr sz="1500"/>
            </a:lvl5pPr>
            <a:lvl6pPr lvl="5" rtl="0" algn="r">
              <a:spcBef>
                <a:spcPts val="0"/>
              </a:spcBef>
              <a:spcAft>
                <a:spcPts val="0"/>
              </a:spcAft>
              <a:buNone/>
              <a:defRPr sz="1500"/>
            </a:lvl6pPr>
            <a:lvl7pPr lvl="6" rtl="0" algn="r">
              <a:spcBef>
                <a:spcPts val="0"/>
              </a:spcBef>
              <a:spcAft>
                <a:spcPts val="0"/>
              </a:spcAft>
              <a:buNone/>
              <a:defRPr sz="1500"/>
            </a:lvl7pPr>
            <a:lvl8pPr lvl="7" rtl="0" algn="r">
              <a:spcBef>
                <a:spcPts val="0"/>
              </a:spcBef>
              <a:spcAft>
                <a:spcPts val="0"/>
              </a:spcAft>
              <a:buNone/>
              <a:defRPr sz="1500"/>
            </a:lvl8pPr>
            <a:lvl9pPr lvl="8" rtl="0" algn="r">
              <a:spcBef>
                <a:spcPts val="0"/>
              </a:spcBef>
              <a:spcAft>
                <a:spcPts val="0"/>
              </a:spcAft>
              <a:buNone/>
              <a:defRPr sz="1500"/>
            </a:lvl9pPr>
          </a:lstStyle>
          <a:p/>
        </p:txBody>
      </p:sp>
      <p:sp>
        <p:nvSpPr>
          <p:cNvPr id="2991" name="Google Shape;2991;p50"/>
          <p:cNvSpPr txBox="1"/>
          <p:nvPr>
            <p:ph idx="8" type="subTitle"/>
          </p:nvPr>
        </p:nvSpPr>
        <p:spPr>
          <a:xfrm>
            <a:off x="1324850" y="1555500"/>
            <a:ext cx="1865400" cy="785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300"/>
            </a:lvl1pPr>
            <a:lvl2pPr lvl="1" rtl="0" algn="r">
              <a:spcBef>
                <a:spcPts val="1600"/>
              </a:spcBef>
              <a:spcAft>
                <a:spcPts val="0"/>
              </a:spcAft>
              <a:buNone/>
              <a:defRPr sz="1300"/>
            </a:lvl2pPr>
            <a:lvl3pPr lvl="2" rtl="0" algn="r">
              <a:spcBef>
                <a:spcPts val="1600"/>
              </a:spcBef>
              <a:spcAft>
                <a:spcPts val="0"/>
              </a:spcAft>
              <a:buNone/>
              <a:defRPr sz="1300"/>
            </a:lvl3pPr>
            <a:lvl4pPr lvl="3" rtl="0" algn="r">
              <a:spcBef>
                <a:spcPts val="1600"/>
              </a:spcBef>
              <a:spcAft>
                <a:spcPts val="0"/>
              </a:spcAft>
              <a:buNone/>
              <a:defRPr sz="1300"/>
            </a:lvl4pPr>
            <a:lvl5pPr lvl="4" rtl="0" algn="r">
              <a:spcBef>
                <a:spcPts val="1600"/>
              </a:spcBef>
              <a:spcAft>
                <a:spcPts val="0"/>
              </a:spcAft>
              <a:buNone/>
              <a:defRPr sz="1300"/>
            </a:lvl5pPr>
            <a:lvl6pPr lvl="5" rtl="0" algn="r">
              <a:spcBef>
                <a:spcPts val="1600"/>
              </a:spcBef>
              <a:spcAft>
                <a:spcPts val="0"/>
              </a:spcAft>
              <a:buNone/>
              <a:defRPr sz="1300"/>
            </a:lvl6pPr>
            <a:lvl7pPr lvl="6" rtl="0" algn="r">
              <a:spcBef>
                <a:spcPts val="1600"/>
              </a:spcBef>
              <a:spcAft>
                <a:spcPts val="0"/>
              </a:spcAft>
              <a:buNone/>
              <a:defRPr sz="1300"/>
            </a:lvl7pPr>
            <a:lvl8pPr lvl="7" rtl="0" algn="r">
              <a:spcBef>
                <a:spcPts val="1600"/>
              </a:spcBef>
              <a:spcAft>
                <a:spcPts val="0"/>
              </a:spcAft>
              <a:buNone/>
              <a:defRPr sz="1300"/>
            </a:lvl8pPr>
            <a:lvl9pPr lvl="8" rtl="0" algn="r">
              <a:spcBef>
                <a:spcPts val="1600"/>
              </a:spcBef>
              <a:spcAft>
                <a:spcPts val="1600"/>
              </a:spcAft>
              <a:buNone/>
              <a:defRPr sz="1300"/>
            </a:lvl9pPr>
          </a:lstStyle>
          <a:p/>
        </p:txBody>
      </p:sp>
      <p:sp>
        <p:nvSpPr>
          <p:cNvPr id="2992" name="Google Shape;2992;p50"/>
          <p:cNvSpPr txBox="1"/>
          <p:nvPr>
            <p:ph idx="9" type="title"/>
          </p:nvPr>
        </p:nvSpPr>
        <p:spPr>
          <a:xfrm>
            <a:off x="5963364" y="1140125"/>
            <a:ext cx="16719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2993" name="Google Shape;2993;p50"/>
          <p:cNvSpPr txBox="1"/>
          <p:nvPr>
            <p:ph idx="13" type="subTitle"/>
          </p:nvPr>
        </p:nvSpPr>
        <p:spPr>
          <a:xfrm>
            <a:off x="5963379" y="1555500"/>
            <a:ext cx="1865400" cy="785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p:txBody>
      </p:sp>
      <p:sp>
        <p:nvSpPr>
          <p:cNvPr id="2994" name="Google Shape;2994;p50"/>
          <p:cNvSpPr txBox="1"/>
          <p:nvPr>
            <p:ph hasCustomPrompt="1" idx="14" type="title"/>
          </p:nvPr>
        </p:nvSpPr>
        <p:spPr>
          <a:xfrm>
            <a:off x="109122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995" name="Google Shape;2995;p50"/>
          <p:cNvSpPr txBox="1"/>
          <p:nvPr>
            <p:ph hasCustomPrompt="1" idx="15" type="title"/>
          </p:nvPr>
        </p:nvSpPr>
        <p:spPr>
          <a:xfrm>
            <a:off x="2624238"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996" name="Google Shape;2996;p50"/>
          <p:cNvSpPr txBox="1"/>
          <p:nvPr>
            <p:ph hasCustomPrompt="1" idx="16" type="title"/>
          </p:nvPr>
        </p:nvSpPr>
        <p:spPr>
          <a:xfrm>
            <a:off x="415725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997" name="Google Shape;2997;p50"/>
          <p:cNvSpPr txBox="1"/>
          <p:nvPr>
            <p:ph hasCustomPrompt="1" idx="17" type="title"/>
          </p:nvPr>
        </p:nvSpPr>
        <p:spPr>
          <a:xfrm>
            <a:off x="569027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998" name="Google Shape;2998;p50"/>
          <p:cNvSpPr txBox="1"/>
          <p:nvPr>
            <p:ph hasCustomPrompt="1" idx="18" type="title"/>
          </p:nvPr>
        </p:nvSpPr>
        <p:spPr>
          <a:xfrm>
            <a:off x="722330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2999" name="Google Shape;2999;p50"/>
          <p:cNvSpPr/>
          <p:nvPr/>
        </p:nvSpPr>
        <p:spPr>
          <a:xfrm rot="-8100000">
            <a:off x="8003029" y="321809"/>
            <a:ext cx="3330250" cy="277041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0"/>
          <p:cNvSpPr/>
          <p:nvPr/>
        </p:nvSpPr>
        <p:spPr>
          <a:xfrm rot="-10190105">
            <a:off x="-910634" y="4362956"/>
            <a:ext cx="2913682" cy="252598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0"/>
          <p:cNvSpPr/>
          <p:nvPr/>
        </p:nvSpPr>
        <p:spPr>
          <a:xfrm rot="-1938919">
            <a:off x="5910002" y="-1697680"/>
            <a:ext cx="2387945" cy="2390540"/>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2" name="Google Shape;3002;p50"/>
          <p:cNvGrpSpPr/>
          <p:nvPr/>
        </p:nvGrpSpPr>
        <p:grpSpPr>
          <a:xfrm>
            <a:off x="5136957" y="4523282"/>
            <a:ext cx="3801280" cy="1960600"/>
            <a:chOff x="2411875" y="3496450"/>
            <a:chExt cx="1948675" cy="1005075"/>
          </a:xfrm>
        </p:grpSpPr>
        <p:sp>
          <p:nvSpPr>
            <p:cNvPr id="3003" name="Google Shape;3003;p50"/>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0"/>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0"/>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0"/>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0"/>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0"/>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0"/>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0"/>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0"/>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0"/>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0"/>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0"/>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0"/>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0"/>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0"/>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50"/>
          <p:cNvGrpSpPr/>
          <p:nvPr/>
        </p:nvGrpSpPr>
        <p:grpSpPr>
          <a:xfrm rot="10800000">
            <a:off x="-1265531" y="-2042426"/>
            <a:ext cx="2469173" cy="3852339"/>
            <a:chOff x="5682575" y="1978175"/>
            <a:chExt cx="986525" cy="1539150"/>
          </a:xfrm>
        </p:grpSpPr>
        <p:sp>
          <p:nvSpPr>
            <p:cNvPr id="3019" name="Google Shape;3019;p50"/>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0"/>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0"/>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0"/>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0"/>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0"/>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0"/>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0"/>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0"/>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0"/>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0"/>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0"/>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0"/>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0"/>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0"/>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0"/>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0"/>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0"/>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0"/>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0"/>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0"/>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0"/>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0"/>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0"/>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0"/>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0"/>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0"/>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0"/>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0"/>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0"/>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0"/>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0"/>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0"/>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0"/>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0"/>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0"/>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0"/>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0"/>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0"/>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0"/>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0"/>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0"/>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0"/>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0"/>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0"/>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0"/>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0"/>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0"/>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0"/>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0"/>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0"/>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0"/>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0"/>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0"/>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0"/>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0"/>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0"/>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0"/>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0"/>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0"/>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0"/>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0"/>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0"/>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0"/>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0"/>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0"/>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0"/>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0"/>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0"/>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0"/>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0"/>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0"/>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0"/>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0"/>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0"/>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0"/>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0"/>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0"/>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0"/>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0"/>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0"/>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0"/>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0"/>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0"/>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0"/>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0"/>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0"/>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0"/>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0"/>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0"/>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0"/>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0"/>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0"/>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0"/>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0"/>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0"/>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0"/>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0"/>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0"/>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0"/>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0"/>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0"/>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0"/>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0"/>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4">
  <p:cSld name="CUSTOM_9_1_1_1">
    <p:spTree>
      <p:nvGrpSpPr>
        <p:cNvPr id="3123" name="Shape 3123"/>
        <p:cNvGrpSpPr/>
        <p:nvPr/>
      </p:nvGrpSpPr>
      <p:grpSpPr>
        <a:xfrm>
          <a:off x="0" y="0"/>
          <a:ext cx="0" cy="0"/>
          <a:chOff x="0" y="0"/>
          <a:chExt cx="0" cy="0"/>
        </a:xfrm>
      </p:grpSpPr>
      <p:sp>
        <p:nvSpPr>
          <p:cNvPr id="3124" name="Google Shape;3124;p51"/>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3125" name="Google Shape;3125;p51"/>
          <p:cNvSpPr txBox="1"/>
          <p:nvPr>
            <p:ph idx="2" type="title"/>
          </p:nvPr>
        </p:nvSpPr>
        <p:spPr>
          <a:xfrm>
            <a:off x="766025"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3126" name="Google Shape;3126;p51"/>
          <p:cNvSpPr txBox="1"/>
          <p:nvPr>
            <p:ph idx="1" type="subTitle"/>
          </p:nvPr>
        </p:nvSpPr>
        <p:spPr>
          <a:xfrm>
            <a:off x="766025"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127" name="Google Shape;3127;p51"/>
          <p:cNvSpPr txBox="1"/>
          <p:nvPr>
            <p:ph idx="3" type="title"/>
          </p:nvPr>
        </p:nvSpPr>
        <p:spPr>
          <a:xfrm>
            <a:off x="3832050"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3128" name="Google Shape;3128;p51"/>
          <p:cNvSpPr txBox="1"/>
          <p:nvPr>
            <p:ph idx="4" type="subTitle"/>
          </p:nvPr>
        </p:nvSpPr>
        <p:spPr>
          <a:xfrm>
            <a:off x="3832050"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129" name="Google Shape;3129;p51"/>
          <p:cNvSpPr txBox="1"/>
          <p:nvPr>
            <p:ph idx="5" type="title"/>
          </p:nvPr>
        </p:nvSpPr>
        <p:spPr>
          <a:xfrm>
            <a:off x="6898075" y="2955300"/>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3130" name="Google Shape;3130;p51"/>
          <p:cNvSpPr txBox="1"/>
          <p:nvPr>
            <p:ph idx="6" type="subTitle"/>
          </p:nvPr>
        </p:nvSpPr>
        <p:spPr>
          <a:xfrm>
            <a:off x="6898075" y="3370675"/>
            <a:ext cx="1479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131" name="Google Shape;3131;p51"/>
          <p:cNvSpPr txBox="1"/>
          <p:nvPr>
            <p:ph idx="7" type="title"/>
          </p:nvPr>
        </p:nvSpPr>
        <p:spPr>
          <a:xfrm>
            <a:off x="2203050" y="9115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3132" name="Google Shape;3132;p51"/>
          <p:cNvSpPr txBox="1"/>
          <p:nvPr>
            <p:ph idx="8" type="subTitle"/>
          </p:nvPr>
        </p:nvSpPr>
        <p:spPr>
          <a:xfrm>
            <a:off x="2203050" y="13269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133" name="Google Shape;3133;p51"/>
          <p:cNvSpPr txBox="1"/>
          <p:nvPr>
            <p:ph idx="9" type="title"/>
          </p:nvPr>
        </p:nvSpPr>
        <p:spPr>
          <a:xfrm>
            <a:off x="5269064" y="9115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
        <p:nvSpPr>
          <p:cNvPr id="3134" name="Google Shape;3134;p51"/>
          <p:cNvSpPr txBox="1"/>
          <p:nvPr>
            <p:ph idx="13" type="subTitle"/>
          </p:nvPr>
        </p:nvSpPr>
        <p:spPr>
          <a:xfrm>
            <a:off x="5269064" y="1326900"/>
            <a:ext cx="16719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135" name="Google Shape;3135;p51"/>
          <p:cNvSpPr txBox="1"/>
          <p:nvPr>
            <p:ph hasCustomPrompt="1" idx="14" type="title"/>
          </p:nvPr>
        </p:nvSpPr>
        <p:spPr>
          <a:xfrm>
            <a:off x="109122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36" name="Google Shape;3136;p51"/>
          <p:cNvSpPr txBox="1"/>
          <p:nvPr>
            <p:ph hasCustomPrompt="1" idx="15" type="title"/>
          </p:nvPr>
        </p:nvSpPr>
        <p:spPr>
          <a:xfrm>
            <a:off x="2624238"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37" name="Google Shape;3137;p51"/>
          <p:cNvSpPr txBox="1"/>
          <p:nvPr>
            <p:ph hasCustomPrompt="1" idx="16" type="title"/>
          </p:nvPr>
        </p:nvSpPr>
        <p:spPr>
          <a:xfrm>
            <a:off x="415725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38" name="Google Shape;3138;p51"/>
          <p:cNvSpPr txBox="1"/>
          <p:nvPr>
            <p:ph hasCustomPrompt="1" idx="17" type="title"/>
          </p:nvPr>
        </p:nvSpPr>
        <p:spPr>
          <a:xfrm>
            <a:off x="5690275"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39" name="Google Shape;3139;p51"/>
          <p:cNvSpPr txBox="1"/>
          <p:nvPr>
            <p:ph hasCustomPrompt="1" idx="18" type="title"/>
          </p:nvPr>
        </p:nvSpPr>
        <p:spPr>
          <a:xfrm>
            <a:off x="7223300" y="2366550"/>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p:cSld name="CUSTOM_9_1_1_1_1">
    <p:spTree>
      <p:nvGrpSpPr>
        <p:cNvPr id="3140" name="Shape 3140"/>
        <p:cNvGrpSpPr/>
        <p:nvPr/>
      </p:nvGrpSpPr>
      <p:grpSpPr>
        <a:xfrm>
          <a:off x="0" y="0"/>
          <a:ext cx="0" cy="0"/>
          <a:chOff x="0" y="0"/>
          <a:chExt cx="0" cy="0"/>
        </a:xfrm>
      </p:grpSpPr>
      <p:sp>
        <p:nvSpPr>
          <p:cNvPr id="3141" name="Google Shape;3141;p52"/>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3142" name="Google Shape;3142;p52"/>
          <p:cNvSpPr txBox="1"/>
          <p:nvPr>
            <p:ph hasCustomPrompt="1" idx="2" type="title"/>
          </p:nvPr>
        </p:nvSpPr>
        <p:spPr>
          <a:xfrm>
            <a:off x="1091225" y="1694888"/>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18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43" name="Google Shape;3143;p52"/>
          <p:cNvSpPr txBox="1"/>
          <p:nvPr>
            <p:ph hasCustomPrompt="1" idx="3" type="title"/>
          </p:nvPr>
        </p:nvSpPr>
        <p:spPr>
          <a:xfrm>
            <a:off x="2624238" y="1694888"/>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18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44" name="Google Shape;3144;p52"/>
          <p:cNvSpPr txBox="1"/>
          <p:nvPr>
            <p:ph hasCustomPrompt="1" idx="4" type="title"/>
          </p:nvPr>
        </p:nvSpPr>
        <p:spPr>
          <a:xfrm>
            <a:off x="4157250" y="1694888"/>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18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45" name="Google Shape;3145;p52"/>
          <p:cNvSpPr txBox="1"/>
          <p:nvPr>
            <p:ph hasCustomPrompt="1" idx="5" type="title"/>
          </p:nvPr>
        </p:nvSpPr>
        <p:spPr>
          <a:xfrm>
            <a:off x="5690275" y="1694888"/>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18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46" name="Google Shape;3146;p52"/>
          <p:cNvSpPr txBox="1"/>
          <p:nvPr>
            <p:ph hasCustomPrompt="1" idx="6" type="title"/>
          </p:nvPr>
        </p:nvSpPr>
        <p:spPr>
          <a:xfrm>
            <a:off x="7223300" y="1694888"/>
            <a:ext cx="829500" cy="41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18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3147" name="Google Shape;3147;p52"/>
          <p:cNvSpPr/>
          <p:nvPr/>
        </p:nvSpPr>
        <p:spPr>
          <a:xfrm flipH="1" rot="8100000">
            <a:off x="-2340096" y="343084"/>
            <a:ext cx="3330250" cy="2770413"/>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flipH="1" rot="10190105">
            <a:off x="6990136" y="4384231"/>
            <a:ext cx="2913682" cy="2525981"/>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flipH="1" rot="1938919">
            <a:off x="695236" y="-1676405"/>
            <a:ext cx="2387945" cy="2390540"/>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0" name="Google Shape;3150;p52"/>
          <p:cNvGrpSpPr/>
          <p:nvPr/>
        </p:nvGrpSpPr>
        <p:grpSpPr>
          <a:xfrm flipH="1">
            <a:off x="54946" y="4544557"/>
            <a:ext cx="3801280" cy="1960600"/>
            <a:chOff x="2411875" y="3496450"/>
            <a:chExt cx="1948675" cy="1005075"/>
          </a:xfrm>
        </p:grpSpPr>
        <p:sp>
          <p:nvSpPr>
            <p:cNvPr id="3151" name="Google Shape;3151;p52"/>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52"/>
          <p:cNvGrpSpPr/>
          <p:nvPr/>
        </p:nvGrpSpPr>
        <p:grpSpPr>
          <a:xfrm flipH="1" rot="10800000">
            <a:off x="7789541" y="-2021151"/>
            <a:ext cx="2469173" cy="3852339"/>
            <a:chOff x="5682575" y="1978175"/>
            <a:chExt cx="986525" cy="1539150"/>
          </a:xfrm>
        </p:grpSpPr>
        <p:sp>
          <p:nvSpPr>
            <p:cNvPr id="3167" name="Google Shape;3167;p52"/>
            <p:cNvSpPr/>
            <p:nvPr/>
          </p:nvSpPr>
          <p:spPr>
            <a:xfrm>
              <a:off x="5682575" y="1978175"/>
              <a:ext cx="17750" cy="15075"/>
            </a:xfrm>
            <a:custGeom>
              <a:rect b="b" l="l" r="r" t="t"/>
              <a:pathLst>
                <a:path extrusionOk="0" h="603" w="710">
                  <a:moveTo>
                    <a:pt x="413" y="1"/>
                  </a:moveTo>
                  <a:cubicBezTo>
                    <a:pt x="149" y="1"/>
                    <a:pt x="1" y="330"/>
                    <a:pt x="199" y="512"/>
                  </a:cubicBezTo>
                  <a:cubicBezTo>
                    <a:pt x="262" y="575"/>
                    <a:pt x="337" y="603"/>
                    <a:pt x="410" y="603"/>
                  </a:cubicBezTo>
                  <a:cubicBezTo>
                    <a:pt x="565"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582110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2"/>
            <p:cNvSpPr/>
            <p:nvPr/>
          </p:nvSpPr>
          <p:spPr>
            <a:xfrm>
              <a:off x="5959600" y="1978175"/>
              <a:ext cx="17750" cy="15075"/>
            </a:xfrm>
            <a:custGeom>
              <a:rect b="b" l="l" r="r" t="t"/>
              <a:pathLst>
                <a:path extrusionOk="0" h="603" w="710">
                  <a:moveTo>
                    <a:pt x="397" y="1"/>
                  </a:moveTo>
                  <a:cubicBezTo>
                    <a:pt x="133" y="1"/>
                    <a:pt x="1" y="330"/>
                    <a:pt x="182" y="512"/>
                  </a:cubicBezTo>
                  <a:cubicBezTo>
                    <a:pt x="246" y="575"/>
                    <a:pt x="322" y="603"/>
                    <a:pt x="398" y="603"/>
                  </a:cubicBezTo>
                  <a:cubicBezTo>
                    <a:pt x="557" y="603"/>
                    <a:pt x="710" y="477"/>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6097700" y="1978175"/>
              <a:ext cx="17775" cy="15075"/>
            </a:xfrm>
            <a:custGeom>
              <a:rect b="b" l="l" r="r" t="t"/>
              <a:pathLst>
                <a:path extrusionOk="0" h="603" w="711">
                  <a:moveTo>
                    <a:pt x="413" y="1"/>
                  </a:moveTo>
                  <a:cubicBezTo>
                    <a:pt x="149" y="1"/>
                    <a:pt x="1" y="330"/>
                    <a:pt x="199" y="512"/>
                  </a:cubicBezTo>
                  <a:cubicBezTo>
                    <a:pt x="257" y="575"/>
                    <a:pt x="330" y="603"/>
                    <a:pt x="403"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2"/>
            <p:cNvSpPr/>
            <p:nvPr/>
          </p:nvSpPr>
          <p:spPr>
            <a:xfrm>
              <a:off x="6236225" y="1978175"/>
              <a:ext cx="17750" cy="15075"/>
            </a:xfrm>
            <a:custGeom>
              <a:rect b="b" l="l" r="r" t="t"/>
              <a:pathLst>
                <a:path extrusionOk="0" h="603" w="710">
                  <a:moveTo>
                    <a:pt x="396" y="1"/>
                  </a:moveTo>
                  <a:cubicBezTo>
                    <a:pt x="132" y="1"/>
                    <a:pt x="0" y="330"/>
                    <a:pt x="198" y="512"/>
                  </a:cubicBezTo>
                  <a:cubicBezTo>
                    <a:pt x="256" y="575"/>
                    <a:pt x="330" y="603"/>
                    <a:pt x="402" y="603"/>
                  </a:cubicBezTo>
                  <a:cubicBezTo>
                    <a:pt x="557" y="603"/>
                    <a:pt x="710" y="477"/>
                    <a:pt x="710" y="297"/>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2"/>
            <p:cNvSpPr/>
            <p:nvPr/>
          </p:nvSpPr>
          <p:spPr>
            <a:xfrm>
              <a:off x="6374725" y="1978175"/>
              <a:ext cx="17775" cy="15175"/>
            </a:xfrm>
            <a:custGeom>
              <a:rect b="b" l="l" r="r" t="t"/>
              <a:pathLst>
                <a:path extrusionOk="0" h="607" w="711">
                  <a:moveTo>
                    <a:pt x="397" y="1"/>
                  </a:moveTo>
                  <a:cubicBezTo>
                    <a:pt x="133" y="1"/>
                    <a:pt x="1" y="314"/>
                    <a:pt x="182" y="512"/>
                  </a:cubicBezTo>
                  <a:cubicBezTo>
                    <a:pt x="248" y="577"/>
                    <a:pt x="325" y="607"/>
                    <a:pt x="401" y="607"/>
                  </a:cubicBezTo>
                  <a:cubicBezTo>
                    <a:pt x="555" y="607"/>
                    <a:pt x="699" y="485"/>
                    <a:pt x="710" y="297"/>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6512825" y="1978175"/>
              <a:ext cx="17775" cy="15175"/>
            </a:xfrm>
            <a:custGeom>
              <a:rect b="b" l="l" r="r" t="t"/>
              <a:pathLst>
                <a:path extrusionOk="0" h="607" w="711">
                  <a:moveTo>
                    <a:pt x="413" y="1"/>
                  </a:moveTo>
                  <a:cubicBezTo>
                    <a:pt x="133" y="1"/>
                    <a:pt x="1" y="314"/>
                    <a:pt x="199" y="512"/>
                  </a:cubicBezTo>
                  <a:cubicBezTo>
                    <a:pt x="259" y="577"/>
                    <a:pt x="335" y="607"/>
                    <a:pt x="410" y="607"/>
                  </a:cubicBezTo>
                  <a:cubicBezTo>
                    <a:pt x="562" y="607"/>
                    <a:pt x="710" y="485"/>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2"/>
            <p:cNvSpPr/>
            <p:nvPr/>
          </p:nvSpPr>
          <p:spPr>
            <a:xfrm>
              <a:off x="6651350" y="1978175"/>
              <a:ext cx="17750" cy="15075"/>
            </a:xfrm>
            <a:custGeom>
              <a:rect b="b" l="l" r="r" t="t"/>
              <a:pathLst>
                <a:path extrusionOk="0" h="603" w="710">
                  <a:moveTo>
                    <a:pt x="413" y="1"/>
                  </a:moveTo>
                  <a:cubicBezTo>
                    <a:pt x="132" y="1"/>
                    <a:pt x="0" y="330"/>
                    <a:pt x="198" y="512"/>
                  </a:cubicBezTo>
                  <a:cubicBezTo>
                    <a:pt x="256" y="575"/>
                    <a:pt x="330" y="603"/>
                    <a:pt x="402" y="603"/>
                  </a:cubicBezTo>
                  <a:cubicBezTo>
                    <a:pt x="557" y="603"/>
                    <a:pt x="710" y="477"/>
                    <a:pt x="710" y="297"/>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2"/>
            <p:cNvSpPr/>
            <p:nvPr/>
          </p:nvSpPr>
          <p:spPr>
            <a:xfrm>
              <a:off x="5682575" y="2105150"/>
              <a:ext cx="17750" cy="15175"/>
            </a:xfrm>
            <a:custGeom>
              <a:rect b="b" l="l" r="r" t="t"/>
              <a:pathLst>
                <a:path extrusionOk="0" h="607" w="710">
                  <a:moveTo>
                    <a:pt x="413" y="0"/>
                  </a:moveTo>
                  <a:cubicBezTo>
                    <a:pt x="149" y="0"/>
                    <a:pt x="1" y="330"/>
                    <a:pt x="199" y="512"/>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582110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5959600" y="2105150"/>
              <a:ext cx="17750" cy="15175"/>
            </a:xfrm>
            <a:custGeom>
              <a:rect b="b" l="l" r="r" t="t"/>
              <a:pathLst>
                <a:path extrusionOk="0" h="607" w="710">
                  <a:moveTo>
                    <a:pt x="397" y="0"/>
                  </a:moveTo>
                  <a:cubicBezTo>
                    <a:pt x="133" y="0"/>
                    <a:pt x="1" y="330"/>
                    <a:pt x="182" y="512"/>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6097700" y="2105150"/>
              <a:ext cx="17775" cy="15175"/>
            </a:xfrm>
            <a:custGeom>
              <a:rect b="b" l="l" r="r" t="t"/>
              <a:pathLst>
                <a:path extrusionOk="0" h="607" w="711">
                  <a:moveTo>
                    <a:pt x="413" y="0"/>
                  </a:moveTo>
                  <a:cubicBezTo>
                    <a:pt x="149"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6236225" y="2105150"/>
              <a:ext cx="17750" cy="15175"/>
            </a:xfrm>
            <a:custGeom>
              <a:rect b="b" l="l" r="r" t="t"/>
              <a:pathLst>
                <a:path extrusionOk="0" h="607" w="710">
                  <a:moveTo>
                    <a:pt x="396" y="0"/>
                  </a:moveTo>
                  <a:cubicBezTo>
                    <a:pt x="132" y="0"/>
                    <a:pt x="0" y="330"/>
                    <a:pt x="198" y="512"/>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6374725" y="2105150"/>
              <a:ext cx="17775" cy="15175"/>
            </a:xfrm>
            <a:custGeom>
              <a:rect b="b" l="l" r="r" t="t"/>
              <a:pathLst>
                <a:path extrusionOk="0" h="607" w="711">
                  <a:moveTo>
                    <a:pt x="397" y="0"/>
                  </a:moveTo>
                  <a:cubicBezTo>
                    <a:pt x="133" y="0"/>
                    <a:pt x="1" y="330"/>
                    <a:pt x="182" y="512"/>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6512825" y="2105150"/>
              <a:ext cx="17775" cy="15175"/>
            </a:xfrm>
            <a:custGeom>
              <a:rect b="b" l="l" r="r" t="t"/>
              <a:pathLst>
                <a:path extrusionOk="0" h="607" w="711">
                  <a:moveTo>
                    <a:pt x="413" y="0"/>
                  </a:moveTo>
                  <a:cubicBezTo>
                    <a:pt x="133" y="0"/>
                    <a:pt x="1" y="330"/>
                    <a:pt x="199" y="512"/>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6651350" y="2105150"/>
              <a:ext cx="17750" cy="15175"/>
            </a:xfrm>
            <a:custGeom>
              <a:rect b="b" l="l" r="r" t="t"/>
              <a:pathLst>
                <a:path extrusionOk="0" h="607" w="710">
                  <a:moveTo>
                    <a:pt x="413" y="0"/>
                  </a:moveTo>
                  <a:cubicBezTo>
                    <a:pt x="132" y="0"/>
                    <a:pt x="0" y="330"/>
                    <a:pt x="198" y="512"/>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2"/>
            <p:cNvSpPr/>
            <p:nvPr/>
          </p:nvSpPr>
          <p:spPr>
            <a:xfrm>
              <a:off x="5682575" y="2232500"/>
              <a:ext cx="18050" cy="15100"/>
            </a:xfrm>
            <a:custGeom>
              <a:rect b="b" l="l" r="r" t="t"/>
              <a:pathLst>
                <a:path extrusionOk="0" h="604" w="722">
                  <a:moveTo>
                    <a:pt x="441" y="0"/>
                  </a:moveTo>
                  <a:cubicBezTo>
                    <a:pt x="432" y="0"/>
                    <a:pt x="423" y="1"/>
                    <a:pt x="413" y="2"/>
                  </a:cubicBezTo>
                  <a:cubicBezTo>
                    <a:pt x="133" y="2"/>
                    <a:pt x="1" y="332"/>
                    <a:pt x="199" y="513"/>
                  </a:cubicBezTo>
                  <a:cubicBezTo>
                    <a:pt x="262" y="576"/>
                    <a:pt x="337" y="604"/>
                    <a:pt x="411" y="604"/>
                  </a:cubicBezTo>
                  <a:cubicBezTo>
                    <a:pt x="571" y="604"/>
                    <a:pt x="721" y="474"/>
                    <a:pt x="710" y="282"/>
                  </a:cubicBezTo>
                  <a:cubicBezTo>
                    <a:pt x="710" y="127"/>
                    <a:pt x="593"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582110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5959600" y="2232125"/>
              <a:ext cx="17750" cy="15175"/>
            </a:xfrm>
            <a:custGeom>
              <a:rect b="b" l="l" r="r" t="t"/>
              <a:pathLst>
                <a:path extrusionOk="0" h="607"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6097700" y="2232125"/>
              <a:ext cx="17775" cy="15175"/>
            </a:xfrm>
            <a:custGeom>
              <a:rect b="b" l="l" r="r" t="t"/>
              <a:pathLst>
                <a:path extrusionOk="0" h="607" w="711">
                  <a:moveTo>
                    <a:pt x="413" y="0"/>
                  </a:moveTo>
                  <a:cubicBezTo>
                    <a:pt x="133"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6236225" y="2232125"/>
              <a:ext cx="17750" cy="15175"/>
            </a:xfrm>
            <a:custGeom>
              <a:rect b="b" l="l" r="r" t="t"/>
              <a:pathLst>
                <a:path extrusionOk="0" h="607"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6374725" y="2232125"/>
              <a:ext cx="17775" cy="15175"/>
            </a:xfrm>
            <a:custGeom>
              <a:rect b="b" l="l" r="r" t="t"/>
              <a:pathLst>
                <a:path extrusionOk="0" h="607" w="711">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6512825" y="2232125"/>
              <a:ext cx="17775" cy="15175"/>
            </a:xfrm>
            <a:custGeom>
              <a:rect b="b" l="l" r="r" t="t"/>
              <a:pathLst>
                <a:path extrusionOk="0" h="607"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6651350" y="2232125"/>
              <a:ext cx="17750" cy="15175"/>
            </a:xfrm>
            <a:custGeom>
              <a:rect b="b" l="l" r="r" t="t"/>
              <a:pathLst>
                <a:path extrusionOk="0" h="607"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5682575" y="2359100"/>
              <a:ext cx="17750" cy="15150"/>
            </a:xfrm>
            <a:custGeom>
              <a:rect b="b" l="l" r="r" t="t"/>
              <a:pathLst>
                <a:path extrusionOk="0" h="606" w="710">
                  <a:moveTo>
                    <a:pt x="413" y="0"/>
                  </a:moveTo>
                  <a:cubicBezTo>
                    <a:pt x="149" y="0"/>
                    <a:pt x="1" y="330"/>
                    <a:pt x="199" y="511"/>
                  </a:cubicBezTo>
                  <a:cubicBezTo>
                    <a:pt x="264" y="577"/>
                    <a:pt x="342" y="606"/>
                    <a:pt x="417" y="606"/>
                  </a:cubicBezTo>
                  <a:cubicBezTo>
                    <a:pt x="569"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582110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5959600" y="2359100"/>
              <a:ext cx="17750" cy="15150"/>
            </a:xfrm>
            <a:custGeom>
              <a:rect b="b" l="l" r="r" t="t"/>
              <a:pathLst>
                <a:path extrusionOk="0" h="606" w="710">
                  <a:moveTo>
                    <a:pt x="397" y="0"/>
                  </a:moveTo>
                  <a:cubicBezTo>
                    <a:pt x="133" y="0"/>
                    <a:pt x="1" y="330"/>
                    <a:pt x="182" y="511"/>
                  </a:cubicBezTo>
                  <a:cubicBezTo>
                    <a:pt x="248" y="577"/>
                    <a:pt x="327" y="606"/>
                    <a:pt x="405" y="606"/>
                  </a:cubicBezTo>
                  <a:cubicBezTo>
                    <a:pt x="562" y="606"/>
                    <a:pt x="710"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6097700" y="2359100"/>
              <a:ext cx="17775" cy="15150"/>
            </a:xfrm>
            <a:custGeom>
              <a:rect b="b" l="l" r="r" t="t"/>
              <a:pathLst>
                <a:path extrusionOk="0" h="606" w="711">
                  <a:moveTo>
                    <a:pt x="413" y="0"/>
                  </a:moveTo>
                  <a:cubicBezTo>
                    <a:pt x="149"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6236225" y="2359100"/>
              <a:ext cx="17750" cy="15150"/>
            </a:xfrm>
            <a:custGeom>
              <a:rect b="b" l="l" r="r" t="t"/>
              <a:pathLst>
                <a:path extrusionOk="0" h="606" w="710">
                  <a:moveTo>
                    <a:pt x="396" y="0"/>
                  </a:moveTo>
                  <a:cubicBezTo>
                    <a:pt x="132" y="0"/>
                    <a:pt x="0" y="330"/>
                    <a:pt x="198" y="511"/>
                  </a:cubicBezTo>
                  <a:cubicBezTo>
                    <a:pt x="258" y="577"/>
                    <a:pt x="334" y="606"/>
                    <a:pt x="409" y="606"/>
                  </a:cubicBezTo>
                  <a:cubicBezTo>
                    <a:pt x="561" y="606"/>
                    <a:pt x="710" y="485"/>
                    <a:pt x="710" y="297"/>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6374725" y="2359100"/>
              <a:ext cx="17775" cy="15150"/>
            </a:xfrm>
            <a:custGeom>
              <a:rect b="b" l="l" r="r" t="t"/>
              <a:pathLst>
                <a:path extrusionOk="0" h="606" w="711">
                  <a:moveTo>
                    <a:pt x="397" y="0"/>
                  </a:moveTo>
                  <a:cubicBezTo>
                    <a:pt x="133" y="0"/>
                    <a:pt x="1" y="330"/>
                    <a:pt x="182" y="511"/>
                  </a:cubicBezTo>
                  <a:cubicBezTo>
                    <a:pt x="248" y="577"/>
                    <a:pt x="325" y="606"/>
                    <a:pt x="401" y="606"/>
                  </a:cubicBezTo>
                  <a:cubicBezTo>
                    <a:pt x="555" y="606"/>
                    <a:pt x="699" y="485"/>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6512825" y="2359100"/>
              <a:ext cx="17775" cy="15150"/>
            </a:xfrm>
            <a:custGeom>
              <a:rect b="b" l="l" r="r" t="t"/>
              <a:pathLst>
                <a:path extrusionOk="0" h="606" w="711">
                  <a:moveTo>
                    <a:pt x="413" y="0"/>
                  </a:moveTo>
                  <a:cubicBezTo>
                    <a:pt x="133" y="0"/>
                    <a:pt x="1" y="330"/>
                    <a:pt x="199" y="511"/>
                  </a:cubicBezTo>
                  <a:cubicBezTo>
                    <a:pt x="259" y="577"/>
                    <a:pt x="335" y="606"/>
                    <a:pt x="410" y="606"/>
                  </a:cubicBezTo>
                  <a:cubicBezTo>
                    <a:pt x="562"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6651350" y="2359100"/>
              <a:ext cx="17750" cy="15150"/>
            </a:xfrm>
            <a:custGeom>
              <a:rect b="b" l="l" r="r" t="t"/>
              <a:pathLst>
                <a:path extrusionOk="0" h="606" w="710">
                  <a:moveTo>
                    <a:pt x="413" y="0"/>
                  </a:moveTo>
                  <a:cubicBezTo>
                    <a:pt x="132" y="0"/>
                    <a:pt x="0" y="330"/>
                    <a:pt x="198" y="511"/>
                  </a:cubicBezTo>
                  <a:cubicBezTo>
                    <a:pt x="258" y="577"/>
                    <a:pt x="334" y="606"/>
                    <a:pt x="409" y="606"/>
                  </a:cubicBezTo>
                  <a:cubicBezTo>
                    <a:pt x="561" y="606"/>
                    <a:pt x="710" y="485"/>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5682575" y="2486050"/>
              <a:ext cx="17750" cy="15200"/>
            </a:xfrm>
            <a:custGeom>
              <a:rect b="b" l="l" r="r" t="t"/>
              <a:pathLst>
                <a:path extrusionOk="0" h="608" w="710">
                  <a:moveTo>
                    <a:pt x="413" y="1"/>
                  </a:moveTo>
                  <a:cubicBezTo>
                    <a:pt x="149" y="1"/>
                    <a:pt x="1" y="331"/>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5821100" y="2486050"/>
              <a:ext cx="17750" cy="15200"/>
            </a:xfrm>
            <a:custGeom>
              <a:rect b="b" l="l" r="r" t="t"/>
              <a:pathLst>
                <a:path extrusionOk="0" h="608" w="710">
                  <a:moveTo>
                    <a:pt x="413" y="1"/>
                  </a:moveTo>
                  <a:cubicBezTo>
                    <a:pt x="132" y="1"/>
                    <a:pt x="0" y="331"/>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5959600" y="2486050"/>
              <a:ext cx="17750" cy="15200"/>
            </a:xfrm>
            <a:custGeom>
              <a:rect b="b" l="l" r="r" t="t"/>
              <a:pathLst>
                <a:path extrusionOk="0" h="608" w="710">
                  <a:moveTo>
                    <a:pt x="397" y="1"/>
                  </a:moveTo>
                  <a:cubicBezTo>
                    <a:pt x="133" y="1"/>
                    <a:pt x="1" y="331"/>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6097700" y="2486050"/>
              <a:ext cx="17775" cy="15200"/>
            </a:xfrm>
            <a:custGeom>
              <a:rect b="b" l="l" r="r" t="t"/>
              <a:pathLst>
                <a:path extrusionOk="0" h="608" w="711">
                  <a:moveTo>
                    <a:pt x="413" y="1"/>
                  </a:moveTo>
                  <a:cubicBezTo>
                    <a:pt x="149"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6236225" y="2486050"/>
              <a:ext cx="17750" cy="15200"/>
            </a:xfrm>
            <a:custGeom>
              <a:rect b="b" l="l" r="r" t="t"/>
              <a:pathLst>
                <a:path extrusionOk="0" h="608" w="710">
                  <a:moveTo>
                    <a:pt x="396" y="1"/>
                  </a:moveTo>
                  <a:cubicBezTo>
                    <a:pt x="132" y="1"/>
                    <a:pt x="0" y="331"/>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6374725" y="2486050"/>
              <a:ext cx="17775" cy="15200"/>
            </a:xfrm>
            <a:custGeom>
              <a:rect b="b" l="l" r="r" t="t"/>
              <a:pathLst>
                <a:path extrusionOk="0" h="608" w="711">
                  <a:moveTo>
                    <a:pt x="397" y="1"/>
                  </a:moveTo>
                  <a:cubicBezTo>
                    <a:pt x="133" y="1"/>
                    <a:pt x="1" y="331"/>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6512825" y="2486050"/>
              <a:ext cx="17775" cy="15200"/>
            </a:xfrm>
            <a:custGeom>
              <a:rect b="b" l="l" r="r" t="t"/>
              <a:pathLst>
                <a:path extrusionOk="0" h="608" w="711">
                  <a:moveTo>
                    <a:pt x="413" y="1"/>
                  </a:moveTo>
                  <a:cubicBezTo>
                    <a:pt x="133" y="1"/>
                    <a:pt x="1" y="331"/>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6651350" y="2486050"/>
              <a:ext cx="17750" cy="15200"/>
            </a:xfrm>
            <a:custGeom>
              <a:rect b="b" l="l" r="r" t="t"/>
              <a:pathLst>
                <a:path extrusionOk="0" h="608" w="710">
                  <a:moveTo>
                    <a:pt x="413" y="1"/>
                  </a:moveTo>
                  <a:cubicBezTo>
                    <a:pt x="132" y="1"/>
                    <a:pt x="0" y="331"/>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5682575" y="2613025"/>
              <a:ext cx="17750" cy="15200"/>
            </a:xfrm>
            <a:custGeom>
              <a:rect b="b" l="l" r="r" t="t"/>
              <a:pathLst>
                <a:path extrusionOk="0" h="608" w="710">
                  <a:moveTo>
                    <a:pt x="413" y="1"/>
                  </a:moveTo>
                  <a:cubicBezTo>
                    <a:pt x="149" y="1"/>
                    <a:pt x="1" y="330"/>
                    <a:pt x="199" y="512"/>
                  </a:cubicBezTo>
                  <a:cubicBezTo>
                    <a:pt x="265" y="578"/>
                    <a:pt x="344" y="607"/>
                    <a:pt x="419" y="607"/>
                  </a:cubicBezTo>
                  <a:cubicBezTo>
                    <a:pt x="571"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5821100" y="2613025"/>
              <a:ext cx="17750" cy="15200"/>
            </a:xfrm>
            <a:custGeom>
              <a:rect b="b" l="l" r="r" t="t"/>
              <a:pathLst>
                <a:path extrusionOk="0" h="608" w="710">
                  <a:moveTo>
                    <a:pt x="413" y="1"/>
                  </a:moveTo>
                  <a:cubicBezTo>
                    <a:pt x="132" y="1"/>
                    <a:pt x="0" y="330"/>
                    <a:pt x="198" y="512"/>
                  </a:cubicBezTo>
                  <a:cubicBezTo>
                    <a:pt x="259" y="578"/>
                    <a:pt x="336" y="607"/>
                    <a:pt x="411"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5959600" y="2613025"/>
              <a:ext cx="17750" cy="15200"/>
            </a:xfrm>
            <a:custGeom>
              <a:rect b="b" l="l" r="r" t="t"/>
              <a:pathLst>
                <a:path extrusionOk="0" h="608" w="710">
                  <a:moveTo>
                    <a:pt x="397" y="1"/>
                  </a:moveTo>
                  <a:cubicBezTo>
                    <a:pt x="133" y="1"/>
                    <a:pt x="1" y="330"/>
                    <a:pt x="182" y="512"/>
                  </a:cubicBezTo>
                  <a:cubicBezTo>
                    <a:pt x="248" y="578"/>
                    <a:pt x="329" y="607"/>
                    <a:pt x="407" y="607"/>
                  </a:cubicBezTo>
                  <a:cubicBezTo>
                    <a:pt x="563" y="607"/>
                    <a:pt x="710"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6097700" y="2613025"/>
              <a:ext cx="17775" cy="15200"/>
            </a:xfrm>
            <a:custGeom>
              <a:rect b="b" l="l" r="r" t="t"/>
              <a:pathLst>
                <a:path extrusionOk="0" h="608" w="711">
                  <a:moveTo>
                    <a:pt x="413" y="1"/>
                  </a:moveTo>
                  <a:cubicBezTo>
                    <a:pt x="149"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6236225" y="2613025"/>
              <a:ext cx="17750" cy="15200"/>
            </a:xfrm>
            <a:custGeom>
              <a:rect b="b" l="l" r="r" t="t"/>
              <a:pathLst>
                <a:path extrusionOk="0" h="608" w="710">
                  <a:moveTo>
                    <a:pt x="396" y="1"/>
                  </a:moveTo>
                  <a:cubicBezTo>
                    <a:pt x="132" y="1"/>
                    <a:pt x="0" y="330"/>
                    <a:pt x="198" y="512"/>
                  </a:cubicBezTo>
                  <a:cubicBezTo>
                    <a:pt x="259" y="578"/>
                    <a:pt x="336" y="607"/>
                    <a:pt x="411" y="607"/>
                  </a:cubicBezTo>
                  <a:cubicBezTo>
                    <a:pt x="563" y="607"/>
                    <a:pt x="710" y="490"/>
                    <a:pt x="710" y="314"/>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6374725" y="2613025"/>
              <a:ext cx="17775" cy="15200"/>
            </a:xfrm>
            <a:custGeom>
              <a:rect b="b" l="l" r="r" t="t"/>
              <a:pathLst>
                <a:path extrusionOk="0" h="608" w="711">
                  <a:moveTo>
                    <a:pt x="397" y="1"/>
                  </a:moveTo>
                  <a:cubicBezTo>
                    <a:pt x="133" y="1"/>
                    <a:pt x="1" y="330"/>
                    <a:pt x="182" y="512"/>
                  </a:cubicBezTo>
                  <a:cubicBezTo>
                    <a:pt x="248" y="578"/>
                    <a:pt x="327" y="607"/>
                    <a:pt x="403" y="607"/>
                  </a:cubicBezTo>
                  <a:cubicBezTo>
                    <a:pt x="556" y="607"/>
                    <a:pt x="699" y="490"/>
                    <a:pt x="710" y="314"/>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6512825" y="2613025"/>
              <a:ext cx="17775" cy="15200"/>
            </a:xfrm>
            <a:custGeom>
              <a:rect b="b" l="l" r="r" t="t"/>
              <a:pathLst>
                <a:path extrusionOk="0" h="608" w="711">
                  <a:moveTo>
                    <a:pt x="413" y="1"/>
                  </a:moveTo>
                  <a:cubicBezTo>
                    <a:pt x="133" y="1"/>
                    <a:pt x="1" y="330"/>
                    <a:pt x="199"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6651350" y="2613025"/>
              <a:ext cx="17750" cy="15200"/>
            </a:xfrm>
            <a:custGeom>
              <a:rect b="b" l="l" r="r" t="t"/>
              <a:pathLst>
                <a:path extrusionOk="0" h="608" w="710">
                  <a:moveTo>
                    <a:pt x="413" y="1"/>
                  </a:moveTo>
                  <a:cubicBezTo>
                    <a:pt x="132" y="1"/>
                    <a:pt x="0" y="330"/>
                    <a:pt x="198" y="512"/>
                  </a:cubicBezTo>
                  <a:cubicBezTo>
                    <a:pt x="259" y="578"/>
                    <a:pt x="336" y="607"/>
                    <a:pt x="412" y="607"/>
                  </a:cubicBezTo>
                  <a:cubicBezTo>
                    <a:pt x="563" y="607"/>
                    <a:pt x="710" y="490"/>
                    <a:pt x="710" y="314"/>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2"/>
            <p:cNvSpPr/>
            <p:nvPr/>
          </p:nvSpPr>
          <p:spPr>
            <a:xfrm>
              <a:off x="5682575" y="2740000"/>
              <a:ext cx="17750" cy="15175"/>
            </a:xfrm>
            <a:custGeom>
              <a:rect b="b" l="l" r="r" t="t"/>
              <a:pathLst>
                <a:path extrusionOk="0" h="607" w="710">
                  <a:moveTo>
                    <a:pt x="413" y="0"/>
                  </a:moveTo>
                  <a:cubicBezTo>
                    <a:pt x="149" y="0"/>
                    <a:pt x="1" y="330"/>
                    <a:pt x="199" y="512"/>
                  </a:cubicBezTo>
                  <a:cubicBezTo>
                    <a:pt x="265" y="578"/>
                    <a:pt x="344" y="607"/>
                    <a:pt x="419" y="607"/>
                  </a:cubicBezTo>
                  <a:cubicBezTo>
                    <a:pt x="571"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5821100" y="2740000"/>
              <a:ext cx="17750" cy="15175"/>
            </a:xfrm>
            <a:custGeom>
              <a:rect b="b" l="l" r="r" t="t"/>
              <a:pathLst>
                <a:path extrusionOk="0" h="607" w="710">
                  <a:moveTo>
                    <a:pt x="413" y="0"/>
                  </a:moveTo>
                  <a:cubicBezTo>
                    <a:pt x="132" y="0"/>
                    <a:pt x="0" y="330"/>
                    <a:pt x="198" y="512"/>
                  </a:cubicBezTo>
                  <a:cubicBezTo>
                    <a:pt x="259" y="578"/>
                    <a:pt x="336" y="607"/>
                    <a:pt x="411"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5959600" y="2740000"/>
              <a:ext cx="17750" cy="15175"/>
            </a:xfrm>
            <a:custGeom>
              <a:rect b="b" l="l" r="r" t="t"/>
              <a:pathLst>
                <a:path extrusionOk="0" h="607" w="710">
                  <a:moveTo>
                    <a:pt x="397" y="0"/>
                  </a:moveTo>
                  <a:cubicBezTo>
                    <a:pt x="133" y="0"/>
                    <a:pt x="1" y="330"/>
                    <a:pt x="182" y="512"/>
                  </a:cubicBezTo>
                  <a:cubicBezTo>
                    <a:pt x="248" y="578"/>
                    <a:pt x="329" y="607"/>
                    <a:pt x="407" y="607"/>
                  </a:cubicBezTo>
                  <a:cubicBezTo>
                    <a:pt x="563" y="607"/>
                    <a:pt x="710"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6097700" y="2740000"/>
              <a:ext cx="17775" cy="15175"/>
            </a:xfrm>
            <a:custGeom>
              <a:rect b="b" l="l" r="r" t="t"/>
              <a:pathLst>
                <a:path extrusionOk="0" h="607" w="711">
                  <a:moveTo>
                    <a:pt x="413" y="0"/>
                  </a:moveTo>
                  <a:cubicBezTo>
                    <a:pt x="149"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6236225" y="2740000"/>
              <a:ext cx="17750" cy="15175"/>
            </a:xfrm>
            <a:custGeom>
              <a:rect b="b" l="l" r="r" t="t"/>
              <a:pathLst>
                <a:path extrusionOk="0" h="607" w="710">
                  <a:moveTo>
                    <a:pt x="396" y="0"/>
                  </a:moveTo>
                  <a:cubicBezTo>
                    <a:pt x="132" y="0"/>
                    <a:pt x="0" y="330"/>
                    <a:pt x="198" y="512"/>
                  </a:cubicBezTo>
                  <a:cubicBezTo>
                    <a:pt x="259" y="578"/>
                    <a:pt x="336" y="607"/>
                    <a:pt x="411" y="607"/>
                  </a:cubicBezTo>
                  <a:cubicBezTo>
                    <a:pt x="563" y="607"/>
                    <a:pt x="710" y="490"/>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6374725" y="2740000"/>
              <a:ext cx="17775" cy="15175"/>
            </a:xfrm>
            <a:custGeom>
              <a:rect b="b" l="l" r="r" t="t"/>
              <a:pathLst>
                <a:path extrusionOk="0" h="607" w="711">
                  <a:moveTo>
                    <a:pt x="397" y="0"/>
                  </a:moveTo>
                  <a:cubicBezTo>
                    <a:pt x="133" y="0"/>
                    <a:pt x="1" y="330"/>
                    <a:pt x="182" y="512"/>
                  </a:cubicBezTo>
                  <a:cubicBezTo>
                    <a:pt x="248" y="578"/>
                    <a:pt x="327" y="607"/>
                    <a:pt x="403" y="607"/>
                  </a:cubicBezTo>
                  <a:cubicBezTo>
                    <a:pt x="556" y="607"/>
                    <a:pt x="699" y="490"/>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6512825" y="2740000"/>
              <a:ext cx="17775" cy="15175"/>
            </a:xfrm>
            <a:custGeom>
              <a:rect b="b" l="l" r="r" t="t"/>
              <a:pathLst>
                <a:path extrusionOk="0" h="607" w="711">
                  <a:moveTo>
                    <a:pt x="413" y="0"/>
                  </a:moveTo>
                  <a:cubicBezTo>
                    <a:pt x="133" y="0"/>
                    <a:pt x="1" y="330"/>
                    <a:pt x="199"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6651350" y="2740000"/>
              <a:ext cx="17750" cy="15175"/>
            </a:xfrm>
            <a:custGeom>
              <a:rect b="b" l="l" r="r" t="t"/>
              <a:pathLst>
                <a:path extrusionOk="0" h="607" w="710">
                  <a:moveTo>
                    <a:pt x="413" y="0"/>
                  </a:moveTo>
                  <a:cubicBezTo>
                    <a:pt x="132" y="0"/>
                    <a:pt x="0" y="330"/>
                    <a:pt x="198" y="512"/>
                  </a:cubicBezTo>
                  <a:cubicBezTo>
                    <a:pt x="259" y="578"/>
                    <a:pt x="336" y="607"/>
                    <a:pt x="412" y="607"/>
                  </a:cubicBezTo>
                  <a:cubicBezTo>
                    <a:pt x="563" y="607"/>
                    <a:pt x="710" y="490"/>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5682575" y="2866975"/>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582110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5959600" y="2866975"/>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6097700" y="2866975"/>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6236225" y="2866975"/>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4"/>
                  </a:cubicBezTo>
                  <a:cubicBezTo>
                    <a:pt x="710" y="132"/>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6374725" y="2866975"/>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4"/>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6512825" y="2866975"/>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6651350" y="2866975"/>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4"/>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5682575" y="2993950"/>
              <a:ext cx="17750" cy="15300"/>
            </a:xfrm>
            <a:custGeom>
              <a:rect b="b" l="l" r="r" t="t"/>
              <a:pathLst>
                <a:path extrusionOk="0" h="612" w="710">
                  <a:moveTo>
                    <a:pt x="413" y="0"/>
                  </a:moveTo>
                  <a:cubicBezTo>
                    <a:pt x="149" y="0"/>
                    <a:pt x="1" y="330"/>
                    <a:pt x="199" y="528"/>
                  </a:cubicBezTo>
                  <a:cubicBezTo>
                    <a:pt x="262" y="586"/>
                    <a:pt x="337" y="612"/>
                    <a:pt x="409" y="612"/>
                  </a:cubicBezTo>
                  <a:cubicBezTo>
                    <a:pt x="565"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582110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5959600" y="2993950"/>
              <a:ext cx="17750" cy="15300"/>
            </a:xfrm>
            <a:custGeom>
              <a:rect b="b" l="l" r="r" t="t"/>
              <a:pathLst>
                <a:path extrusionOk="0" h="612" w="710">
                  <a:moveTo>
                    <a:pt x="397" y="0"/>
                  </a:moveTo>
                  <a:cubicBezTo>
                    <a:pt x="133" y="0"/>
                    <a:pt x="1" y="330"/>
                    <a:pt x="182" y="528"/>
                  </a:cubicBezTo>
                  <a:cubicBezTo>
                    <a:pt x="245" y="586"/>
                    <a:pt x="322" y="612"/>
                    <a:pt x="397" y="612"/>
                  </a:cubicBezTo>
                  <a:cubicBezTo>
                    <a:pt x="557" y="612"/>
                    <a:pt x="710"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6097700" y="2993950"/>
              <a:ext cx="17775" cy="15300"/>
            </a:xfrm>
            <a:custGeom>
              <a:rect b="b" l="l" r="r" t="t"/>
              <a:pathLst>
                <a:path extrusionOk="0" h="612" w="711">
                  <a:moveTo>
                    <a:pt x="413" y="0"/>
                  </a:moveTo>
                  <a:cubicBezTo>
                    <a:pt x="149"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6236225" y="2993950"/>
              <a:ext cx="17750" cy="15300"/>
            </a:xfrm>
            <a:custGeom>
              <a:rect b="b" l="l" r="r" t="t"/>
              <a:pathLst>
                <a:path extrusionOk="0" h="612" w="710">
                  <a:moveTo>
                    <a:pt x="396" y="0"/>
                  </a:moveTo>
                  <a:cubicBezTo>
                    <a:pt x="132" y="0"/>
                    <a:pt x="0" y="330"/>
                    <a:pt x="198" y="528"/>
                  </a:cubicBezTo>
                  <a:cubicBezTo>
                    <a:pt x="256" y="586"/>
                    <a:pt x="329" y="612"/>
                    <a:pt x="402" y="612"/>
                  </a:cubicBezTo>
                  <a:cubicBezTo>
                    <a:pt x="557" y="612"/>
                    <a:pt x="710" y="493"/>
                    <a:pt x="710" y="313"/>
                  </a:cubicBezTo>
                  <a:cubicBezTo>
                    <a:pt x="710" y="148"/>
                    <a:pt x="578"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6374725" y="2993950"/>
              <a:ext cx="17775" cy="15300"/>
            </a:xfrm>
            <a:custGeom>
              <a:rect b="b" l="l" r="r" t="t"/>
              <a:pathLst>
                <a:path extrusionOk="0" h="612" w="711">
                  <a:moveTo>
                    <a:pt x="397" y="0"/>
                  </a:moveTo>
                  <a:cubicBezTo>
                    <a:pt x="133" y="0"/>
                    <a:pt x="1" y="330"/>
                    <a:pt x="182" y="528"/>
                  </a:cubicBezTo>
                  <a:cubicBezTo>
                    <a:pt x="245" y="586"/>
                    <a:pt x="320" y="612"/>
                    <a:pt x="394" y="612"/>
                  </a:cubicBezTo>
                  <a:cubicBezTo>
                    <a:pt x="550" y="612"/>
                    <a:pt x="699" y="493"/>
                    <a:pt x="710" y="313"/>
                  </a:cubicBezTo>
                  <a:cubicBezTo>
                    <a:pt x="710" y="148"/>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6512825" y="2993950"/>
              <a:ext cx="17775" cy="15300"/>
            </a:xfrm>
            <a:custGeom>
              <a:rect b="b" l="l" r="r" t="t"/>
              <a:pathLst>
                <a:path extrusionOk="0" h="612" w="711">
                  <a:moveTo>
                    <a:pt x="413" y="0"/>
                  </a:moveTo>
                  <a:cubicBezTo>
                    <a:pt x="133" y="0"/>
                    <a:pt x="1" y="330"/>
                    <a:pt x="199" y="528"/>
                  </a:cubicBezTo>
                  <a:cubicBezTo>
                    <a:pt x="257" y="586"/>
                    <a:pt x="330"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6651350" y="2993950"/>
              <a:ext cx="17750" cy="15300"/>
            </a:xfrm>
            <a:custGeom>
              <a:rect b="b" l="l" r="r" t="t"/>
              <a:pathLst>
                <a:path extrusionOk="0" h="612" w="710">
                  <a:moveTo>
                    <a:pt x="413" y="0"/>
                  </a:moveTo>
                  <a:cubicBezTo>
                    <a:pt x="132" y="0"/>
                    <a:pt x="0" y="330"/>
                    <a:pt x="198" y="528"/>
                  </a:cubicBezTo>
                  <a:cubicBezTo>
                    <a:pt x="256" y="586"/>
                    <a:pt x="329" y="612"/>
                    <a:pt x="402" y="612"/>
                  </a:cubicBezTo>
                  <a:cubicBezTo>
                    <a:pt x="557" y="612"/>
                    <a:pt x="710" y="493"/>
                    <a:pt x="710" y="313"/>
                  </a:cubicBezTo>
                  <a:cubicBezTo>
                    <a:pt x="710" y="148"/>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5682575" y="3121300"/>
              <a:ext cx="17750" cy="14925"/>
            </a:xfrm>
            <a:custGeom>
              <a:rect b="b" l="l" r="r" t="t"/>
              <a:pathLst>
                <a:path extrusionOk="0" h="597" w="710">
                  <a:moveTo>
                    <a:pt x="438" y="0"/>
                  </a:moveTo>
                  <a:cubicBezTo>
                    <a:pt x="430" y="0"/>
                    <a:pt x="422" y="1"/>
                    <a:pt x="413" y="1"/>
                  </a:cubicBezTo>
                  <a:cubicBezTo>
                    <a:pt x="149"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5821100" y="3121300"/>
              <a:ext cx="17750" cy="14925"/>
            </a:xfrm>
            <a:custGeom>
              <a:rect b="b" l="l" r="r" t="t"/>
              <a:pathLst>
                <a:path extrusionOk="0" h="597" w="710">
                  <a:moveTo>
                    <a:pt x="438" y="0"/>
                  </a:moveTo>
                  <a:cubicBezTo>
                    <a:pt x="429"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2"/>
            <p:cNvSpPr/>
            <p:nvPr/>
          </p:nvSpPr>
          <p:spPr>
            <a:xfrm>
              <a:off x="5959600" y="3121300"/>
              <a:ext cx="17750" cy="14925"/>
            </a:xfrm>
            <a:custGeom>
              <a:rect b="b" l="l" r="r" t="t"/>
              <a:pathLst>
                <a:path extrusionOk="0" h="597" w="710">
                  <a:moveTo>
                    <a:pt x="422" y="0"/>
                  </a:moveTo>
                  <a:cubicBezTo>
                    <a:pt x="414" y="0"/>
                    <a:pt x="405" y="1"/>
                    <a:pt x="397" y="1"/>
                  </a:cubicBezTo>
                  <a:cubicBezTo>
                    <a:pt x="133" y="1"/>
                    <a:pt x="1" y="315"/>
                    <a:pt x="182" y="513"/>
                  </a:cubicBezTo>
                  <a:cubicBezTo>
                    <a:pt x="245" y="570"/>
                    <a:pt x="322" y="596"/>
                    <a:pt x="397" y="596"/>
                  </a:cubicBezTo>
                  <a:cubicBezTo>
                    <a:pt x="557" y="596"/>
                    <a:pt x="710" y="478"/>
                    <a:pt x="710" y="298"/>
                  </a:cubicBezTo>
                  <a:cubicBezTo>
                    <a:pt x="710" y="142"/>
                    <a:pt x="576"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2"/>
            <p:cNvSpPr/>
            <p:nvPr/>
          </p:nvSpPr>
          <p:spPr>
            <a:xfrm>
              <a:off x="6097700" y="3121300"/>
              <a:ext cx="17775" cy="14925"/>
            </a:xfrm>
            <a:custGeom>
              <a:rect b="b" l="l" r="r" t="t"/>
              <a:pathLst>
                <a:path extrusionOk="0" h="597" w="711">
                  <a:moveTo>
                    <a:pt x="438" y="0"/>
                  </a:moveTo>
                  <a:cubicBezTo>
                    <a:pt x="430" y="0"/>
                    <a:pt x="422" y="1"/>
                    <a:pt x="413" y="1"/>
                  </a:cubicBezTo>
                  <a:cubicBezTo>
                    <a:pt x="133" y="1"/>
                    <a:pt x="1" y="315"/>
                    <a:pt x="199" y="513"/>
                  </a:cubicBezTo>
                  <a:cubicBezTo>
                    <a:pt x="262" y="570"/>
                    <a:pt x="337" y="596"/>
                    <a:pt x="409" y="596"/>
                  </a:cubicBezTo>
                  <a:cubicBezTo>
                    <a:pt x="565"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6236225" y="3121300"/>
              <a:ext cx="17750" cy="14925"/>
            </a:xfrm>
            <a:custGeom>
              <a:rect b="b" l="l" r="r" t="t"/>
              <a:pathLst>
                <a:path extrusionOk="0" h="597" w="710">
                  <a:moveTo>
                    <a:pt x="424" y="0"/>
                  </a:moveTo>
                  <a:cubicBezTo>
                    <a:pt x="415" y="0"/>
                    <a:pt x="406" y="1"/>
                    <a:pt x="396" y="1"/>
                  </a:cubicBezTo>
                  <a:cubicBezTo>
                    <a:pt x="132" y="1"/>
                    <a:pt x="0" y="315"/>
                    <a:pt x="198" y="513"/>
                  </a:cubicBezTo>
                  <a:cubicBezTo>
                    <a:pt x="256" y="570"/>
                    <a:pt x="329" y="596"/>
                    <a:pt x="402" y="596"/>
                  </a:cubicBezTo>
                  <a:cubicBezTo>
                    <a:pt x="557" y="596"/>
                    <a:pt x="710" y="478"/>
                    <a:pt x="710" y="298"/>
                  </a:cubicBezTo>
                  <a:cubicBezTo>
                    <a:pt x="710" y="142"/>
                    <a:pt x="591"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6374850" y="3121300"/>
              <a:ext cx="17650" cy="14925"/>
            </a:xfrm>
            <a:custGeom>
              <a:rect b="b" l="l" r="r" t="t"/>
              <a:pathLst>
                <a:path extrusionOk="0" h="597" w="706">
                  <a:moveTo>
                    <a:pt x="373" y="1"/>
                  </a:moveTo>
                  <a:cubicBezTo>
                    <a:pt x="122" y="1"/>
                    <a:pt x="0" y="319"/>
                    <a:pt x="177" y="513"/>
                  </a:cubicBezTo>
                  <a:cubicBezTo>
                    <a:pt x="240" y="570"/>
                    <a:pt x="317" y="596"/>
                    <a:pt x="392" y="596"/>
                  </a:cubicBezTo>
                  <a:cubicBezTo>
                    <a:pt x="552" y="596"/>
                    <a:pt x="705" y="478"/>
                    <a:pt x="705" y="298"/>
                  </a:cubicBezTo>
                  <a:cubicBezTo>
                    <a:pt x="705" y="133"/>
                    <a:pt x="557" y="1"/>
                    <a:pt x="392" y="1"/>
                  </a:cubicBezTo>
                  <a:cubicBezTo>
                    <a:pt x="385" y="1"/>
                    <a:pt x="379" y="1"/>
                    <a:pt x="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6512950" y="3121300"/>
              <a:ext cx="17650" cy="14925"/>
            </a:xfrm>
            <a:custGeom>
              <a:rect b="b" l="l" r="r" t="t"/>
              <a:pathLst>
                <a:path extrusionOk="0" h="597" w="706">
                  <a:moveTo>
                    <a:pt x="388" y="1"/>
                  </a:moveTo>
                  <a:cubicBezTo>
                    <a:pt x="122" y="1"/>
                    <a:pt x="1" y="319"/>
                    <a:pt x="194" y="513"/>
                  </a:cubicBezTo>
                  <a:cubicBezTo>
                    <a:pt x="252" y="570"/>
                    <a:pt x="325" y="596"/>
                    <a:pt x="397" y="596"/>
                  </a:cubicBezTo>
                  <a:cubicBezTo>
                    <a:pt x="552" y="596"/>
                    <a:pt x="705" y="478"/>
                    <a:pt x="705" y="298"/>
                  </a:cubicBezTo>
                  <a:cubicBezTo>
                    <a:pt x="705" y="133"/>
                    <a:pt x="573" y="1"/>
                    <a:pt x="408" y="1"/>
                  </a:cubicBezTo>
                  <a:cubicBezTo>
                    <a:pt x="401" y="1"/>
                    <a:pt x="395"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6651350" y="3121300"/>
              <a:ext cx="17750" cy="14925"/>
            </a:xfrm>
            <a:custGeom>
              <a:rect b="b" l="l" r="r" t="t"/>
              <a:pathLst>
                <a:path extrusionOk="0" h="597" w="710">
                  <a:moveTo>
                    <a:pt x="438" y="0"/>
                  </a:moveTo>
                  <a:cubicBezTo>
                    <a:pt x="430" y="0"/>
                    <a:pt x="421" y="1"/>
                    <a:pt x="413" y="1"/>
                  </a:cubicBezTo>
                  <a:cubicBezTo>
                    <a:pt x="132" y="1"/>
                    <a:pt x="0" y="315"/>
                    <a:pt x="198" y="513"/>
                  </a:cubicBezTo>
                  <a:cubicBezTo>
                    <a:pt x="256" y="570"/>
                    <a:pt x="329" y="596"/>
                    <a:pt x="402" y="596"/>
                  </a:cubicBezTo>
                  <a:cubicBezTo>
                    <a:pt x="557" y="596"/>
                    <a:pt x="710" y="478"/>
                    <a:pt x="710" y="298"/>
                  </a:cubicBezTo>
                  <a:cubicBezTo>
                    <a:pt x="710" y="142"/>
                    <a:pt x="591"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5682575" y="3248300"/>
              <a:ext cx="17750" cy="14900"/>
            </a:xfrm>
            <a:custGeom>
              <a:rect b="b" l="l" r="r" t="t"/>
              <a:pathLst>
                <a:path extrusionOk="0" h="596" w="710">
                  <a:moveTo>
                    <a:pt x="413" y="0"/>
                  </a:moveTo>
                  <a:cubicBezTo>
                    <a:pt x="149" y="0"/>
                    <a:pt x="1" y="313"/>
                    <a:pt x="199" y="511"/>
                  </a:cubicBezTo>
                  <a:cubicBezTo>
                    <a:pt x="262" y="569"/>
                    <a:pt x="337" y="595"/>
                    <a:pt x="409" y="595"/>
                  </a:cubicBezTo>
                  <a:cubicBezTo>
                    <a:pt x="565"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582110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5959600" y="3248300"/>
              <a:ext cx="17750" cy="14900"/>
            </a:xfrm>
            <a:custGeom>
              <a:rect b="b" l="l" r="r" t="t"/>
              <a:pathLst>
                <a:path extrusionOk="0" h="596" w="710">
                  <a:moveTo>
                    <a:pt x="397" y="0"/>
                  </a:moveTo>
                  <a:cubicBezTo>
                    <a:pt x="133" y="0"/>
                    <a:pt x="1" y="313"/>
                    <a:pt x="182" y="511"/>
                  </a:cubicBezTo>
                  <a:cubicBezTo>
                    <a:pt x="245" y="569"/>
                    <a:pt x="322" y="595"/>
                    <a:pt x="397" y="595"/>
                  </a:cubicBezTo>
                  <a:cubicBezTo>
                    <a:pt x="557" y="595"/>
                    <a:pt x="710" y="477"/>
                    <a:pt x="710" y="297"/>
                  </a:cubicBezTo>
                  <a:cubicBezTo>
                    <a:pt x="710" y="132"/>
                    <a:pt x="56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6097700" y="3248250"/>
              <a:ext cx="17775" cy="14950"/>
            </a:xfrm>
            <a:custGeom>
              <a:rect b="b" l="l" r="r" t="t"/>
              <a:pathLst>
                <a:path extrusionOk="0" h="598" w="711">
                  <a:moveTo>
                    <a:pt x="438" y="1"/>
                  </a:moveTo>
                  <a:cubicBezTo>
                    <a:pt x="430" y="1"/>
                    <a:pt x="422" y="1"/>
                    <a:pt x="413" y="2"/>
                  </a:cubicBezTo>
                  <a:cubicBezTo>
                    <a:pt x="149" y="2"/>
                    <a:pt x="1" y="315"/>
                    <a:pt x="199" y="513"/>
                  </a:cubicBezTo>
                  <a:cubicBezTo>
                    <a:pt x="257" y="571"/>
                    <a:pt x="330" y="597"/>
                    <a:pt x="402" y="597"/>
                  </a:cubicBezTo>
                  <a:cubicBezTo>
                    <a:pt x="557" y="597"/>
                    <a:pt x="710" y="479"/>
                    <a:pt x="710" y="299"/>
                  </a:cubicBezTo>
                  <a:cubicBezTo>
                    <a:pt x="710" y="143"/>
                    <a:pt x="591"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6236225" y="3248250"/>
              <a:ext cx="17750" cy="14950"/>
            </a:xfrm>
            <a:custGeom>
              <a:rect b="b" l="l" r="r" t="t"/>
              <a:pathLst>
                <a:path extrusionOk="0" h="598" w="710">
                  <a:moveTo>
                    <a:pt x="424" y="1"/>
                  </a:moveTo>
                  <a:cubicBezTo>
                    <a:pt x="415" y="1"/>
                    <a:pt x="406" y="1"/>
                    <a:pt x="396" y="2"/>
                  </a:cubicBezTo>
                  <a:cubicBezTo>
                    <a:pt x="132" y="2"/>
                    <a:pt x="0" y="315"/>
                    <a:pt x="198" y="513"/>
                  </a:cubicBezTo>
                  <a:cubicBezTo>
                    <a:pt x="256" y="571"/>
                    <a:pt x="329" y="597"/>
                    <a:pt x="402" y="597"/>
                  </a:cubicBezTo>
                  <a:cubicBezTo>
                    <a:pt x="557" y="597"/>
                    <a:pt x="710" y="479"/>
                    <a:pt x="710" y="299"/>
                  </a:cubicBezTo>
                  <a:cubicBezTo>
                    <a:pt x="710" y="143"/>
                    <a:pt x="591" y="1"/>
                    <a:pt x="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6374850" y="3248250"/>
              <a:ext cx="17650" cy="14950"/>
            </a:xfrm>
            <a:custGeom>
              <a:rect b="b" l="l" r="r" t="t"/>
              <a:pathLst>
                <a:path extrusionOk="0" h="598" w="706">
                  <a:moveTo>
                    <a:pt x="417" y="1"/>
                  </a:moveTo>
                  <a:cubicBezTo>
                    <a:pt x="409" y="1"/>
                    <a:pt x="400" y="1"/>
                    <a:pt x="392" y="2"/>
                  </a:cubicBezTo>
                  <a:cubicBezTo>
                    <a:pt x="385" y="2"/>
                    <a:pt x="379" y="2"/>
                    <a:pt x="373" y="2"/>
                  </a:cubicBezTo>
                  <a:cubicBezTo>
                    <a:pt x="122" y="2"/>
                    <a:pt x="0" y="320"/>
                    <a:pt x="177" y="513"/>
                  </a:cubicBezTo>
                  <a:cubicBezTo>
                    <a:pt x="240" y="571"/>
                    <a:pt x="315" y="597"/>
                    <a:pt x="389" y="597"/>
                  </a:cubicBezTo>
                  <a:cubicBezTo>
                    <a:pt x="545" y="597"/>
                    <a:pt x="694" y="479"/>
                    <a:pt x="705" y="299"/>
                  </a:cubicBezTo>
                  <a:cubicBezTo>
                    <a:pt x="705" y="143"/>
                    <a:pt x="571"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6512950" y="3248250"/>
              <a:ext cx="17650" cy="14950"/>
            </a:xfrm>
            <a:custGeom>
              <a:rect b="b" l="l" r="r" t="t"/>
              <a:pathLst>
                <a:path extrusionOk="0" h="598" w="706">
                  <a:moveTo>
                    <a:pt x="433" y="1"/>
                  </a:moveTo>
                  <a:cubicBezTo>
                    <a:pt x="425" y="1"/>
                    <a:pt x="417" y="1"/>
                    <a:pt x="408" y="2"/>
                  </a:cubicBezTo>
                  <a:cubicBezTo>
                    <a:pt x="401" y="2"/>
                    <a:pt x="395" y="2"/>
                    <a:pt x="388" y="2"/>
                  </a:cubicBezTo>
                  <a:cubicBezTo>
                    <a:pt x="122" y="2"/>
                    <a:pt x="1" y="320"/>
                    <a:pt x="194" y="513"/>
                  </a:cubicBezTo>
                  <a:cubicBezTo>
                    <a:pt x="252" y="571"/>
                    <a:pt x="325" y="597"/>
                    <a:pt x="397" y="597"/>
                  </a:cubicBezTo>
                  <a:cubicBezTo>
                    <a:pt x="552" y="597"/>
                    <a:pt x="705" y="479"/>
                    <a:pt x="705" y="299"/>
                  </a:cubicBezTo>
                  <a:cubicBezTo>
                    <a:pt x="705" y="143"/>
                    <a:pt x="586"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6651350" y="3248300"/>
              <a:ext cx="17750" cy="14900"/>
            </a:xfrm>
            <a:custGeom>
              <a:rect b="b" l="l" r="r" t="t"/>
              <a:pathLst>
                <a:path extrusionOk="0" h="596" w="710">
                  <a:moveTo>
                    <a:pt x="413" y="0"/>
                  </a:moveTo>
                  <a:cubicBezTo>
                    <a:pt x="132" y="0"/>
                    <a:pt x="0" y="313"/>
                    <a:pt x="198" y="511"/>
                  </a:cubicBezTo>
                  <a:cubicBezTo>
                    <a:pt x="256" y="569"/>
                    <a:pt x="329" y="595"/>
                    <a:pt x="402" y="595"/>
                  </a:cubicBezTo>
                  <a:cubicBezTo>
                    <a:pt x="557" y="595"/>
                    <a:pt x="710" y="477"/>
                    <a:pt x="710" y="297"/>
                  </a:cubicBezTo>
                  <a:cubicBezTo>
                    <a:pt x="710" y="132"/>
                    <a:pt x="578"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5682575" y="3375250"/>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582110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5959600" y="3375250"/>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6097700" y="3375250"/>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6236225" y="3375250"/>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6374725" y="3375250"/>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6512825" y="3375250"/>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6651350" y="3375250"/>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5682575" y="3502225"/>
              <a:ext cx="17750" cy="15100"/>
            </a:xfrm>
            <a:custGeom>
              <a:rect b="b" l="l" r="r" t="t"/>
              <a:pathLst>
                <a:path extrusionOk="0" h="604" w="710">
                  <a:moveTo>
                    <a:pt x="413" y="1"/>
                  </a:moveTo>
                  <a:cubicBezTo>
                    <a:pt x="149" y="1"/>
                    <a:pt x="1" y="314"/>
                    <a:pt x="199" y="512"/>
                  </a:cubicBezTo>
                  <a:cubicBezTo>
                    <a:pt x="262" y="575"/>
                    <a:pt x="337" y="603"/>
                    <a:pt x="410" y="603"/>
                  </a:cubicBezTo>
                  <a:cubicBezTo>
                    <a:pt x="565"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582110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2"/>
            <p:cNvSpPr/>
            <p:nvPr/>
          </p:nvSpPr>
          <p:spPr>
            <a:xfrm>
              <a:off x="5959600" y="3502225"/>
              <a:ext cx="17750" cy="15100"/>
            </a:xfrm>
            <a:custGeom>
              <a:rect b="b" l="l" r="r" t="t"/>
              <a:pathLst>
                <a:path extrusionOk="0" h="604" w="710">
                  <a:moveTo>
                    <a:pt x="397" y="1"/>
                  </a:moveTo>
                  <a:cubicBezTo>
                    <a:pt x="133" y="1"/>
                    <a:pt x="1" y="314"/>
                    <a:pt x="182" y="512"/>
                  </a:cubicBezTo>
                  <a:cubicBezTo>
                    <a:pt x="246" y="575"/>
                    <a:pt x="322" y="603"/>
                    <a:pt x="398" y="603"/>
                  </a:cubicBezTo>
                  <a:cubicBezTo>
                    <a:pt x="557" y="603"/>
                    <a:pt x="710"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6097700" y="3502225"/>
              <a:ext cx="17775" cy="15100"/>
            </a:xfrm>
            <a:custGeom>
              <a:rect b="b" l="l" r="r" t="t"/>
              <a:pathLst>
                <a:path extrusionOk="0" h="604" w="711">
                  <a:moveTo>
                    <a:pt x="413" y="1"/>
                  </a:moveTo>
                  <a:cubicBezTo>
                    <a:pt x="149"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6236225" y="3502225"/>
              <a:ext cx="17750" cy="15100"/>
            </a:xfrm>
            <a:custGeom>
              <a:rect b="b" l="l" r="r" t="t"/>
              <a:pathLst>
                <a:path extrusionOk="0" h="604" w="710">
                  <a:moveTo>
                    <a:pt x="396" y="1"/>
                  </a:moveTo>
                  <a:cubicBezTo>
                    <a:pt x="132" y="1"/>
                    <a:pt x="0" y="314"/>
                    <a:pt x="198" y="512"/>
                  </a:cubicBezTo>
                  <a:cubicBezTo>
                    <a:pt x="256" y="575"/>
                    <a:pt x="330" y="603"/>
                    <a:pt x="402" y="603"/>
                  </a:cubicBezTo>
                  <a:cubicBezTo>
                    <a:pt x="557" y="603"/>
                    <a:pt x="710" y="477"/>
                    <a:pt x="710" y="298"/>
                  </a:cubicBezTo>
                  <a:cubicBezTo>
                    <a:pt x="710" y="133"/>
                    <a:pt x="578"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6374725" y="3502225"/>
              <a:ext cx="17775" cy="15100"/>
            </a:xfrm>
            <a:custGeom>
              <a:rect b="b" l="l" r="r" t="t"/>
              <a:pathLst>
                <a:path extrusionOk="0" h="604" w="711">
                  <a:moveTo>
                    <a:pt x="397" y="1"/>
                  </a:moveTo>
                  <a:cubicBezTo>
                    <a:pt x="133" y="1"/>
                    <a:pt x="1" y="314"/>
                    <a:pt x="182" y="512"/>
                  </a:cubicBezTo>
                  <a:cubicBezTo>
                    <a:pt x="246" y="575"/>
                    <a:pt x="321" y="603"/>
                    <a:pt x="394" y="603"/>
                  </a:cubicBezTo>
                  <a:cubicBezTo>
                    <a:pt x="550" y="603"/>
                    <a:pt x="699" y="477"/>
                    <a:pt x="710" y="298"/>
                  </a:cubicBezTo>
                  <a:cubicBezTo>
                    <a:pt x="710" y="133"/>
                    <a:pt x="562"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2"/>
            <p:cNvSpPr/>
            <p:nvPr/>
          </p:nvSpPr>
          <p:spPr>
            <a:xfrm>
              <a:off x="6512825" y="3502225"/>
              <a:ext cx="17775" cy="15100"/>
            </a:xfrm>
            <a:custGeom>
              <a:rect b="b" l="l" r="r" t="t"/>
              <a:pathLst>
                <a:path extrusionOk="0" h="604" w="711">
                  <a:moveTo>
                    <a:pt x="413" y="1"/>
                  </a:moveTo>
                  <a:cubicBezTo>
                    <a:pt x="133" y="1"/>
                    <a:pt x="1" y="314"/>
                    <a:pt x="199" y="512"/>
                  </a:cubicBezTo>
                  <a:cubicBezTo>
                    <a:pt x="257" y="575"/>
                    <a:pt x="330" y="603"/>
                    <a:pt x="403"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6651350" y="3502225"/>
              <a:ext cx="17750" cy="15100"/>
            </a:xfrm>
            <a:custGeom>
              <a:rect b="b" l="l" r="r" t="t"/>
              <a:pathLst>
                <a:path extrusionOk="0" h="604" w="710">
                  <a:moveTo>
                    <a:pt x="413" y="1"/>
                  </a:moveTo>
                  <a:cubicBezTo>
                    <a:pt x="132" y="1"/>
                    <a:pt x="0" y="314"/>
                    <a:pt x="198" y="512"/>
                  </a:cubicBezTo>
                  <a:cubicBezTo>
                    <a:pt x="256" y="575"/>
                    <a:pt x="330" y="603"/>
                    <a:pt x="402" y="603"/>
                  </a:cubicBezTo>
                  <a:cubicBezTo>
                    <a:pt x="557" y="603"/>
                    <a:pt x="710" y="477"/>
                    <a:pt x="710" y="298"/>
                  </a:cubicBezTo>
                  <a:cubicBezTo>
                    <a:pt x="710" y="133"/>
                    <a:pt x="578"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1" name="Google Shape;3271;p52"/>
          <p:cNvSpPr txBox="1"/>
          <p:nvPr>
            <p:ph idx="7" type="title"/>
          </p:nvPr>
        </p:nvSpPr>
        <p:spPr>
          <a:xfrm>
            <a:off x="766025" y="2471625"/>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2"/>
                </a:solidFill>
              </a:defRPr>
            </a:lvl1pPr>
            <a:lvl2pPr lvl="1" rtl="0" algn="ctr">
              <a:spcBef>
                <a:spcPts val="0"/>
              </a:spcBef>
              <a:spcAft>
                <a:spcPts val="0"/>
              </a:spcAft>
              <a:buNone/>
              <a:defRPr sz="1500">
                <a:solidFill>
                  <a:schemeClr val="lt2"/>
                </a:solidFill>
              </a:defRPr>
            </a:lvl2pPr>
            <a:lvl3pPr lvl="2" rtl="0" algn="ctr">
              <a:spcBef>
                <a:spcPts val="0"/>
              </a:spcBef>
              <a:spcAft>
                <a:spcPts val="0"/>
              </a:spcAft>
              <a:buNone/>
              <a:defRPr sz="1500">
                <a:solidFill>
                  <a:schemeClr val="lt2"/>
                </a:solidFill>
              </a:defRPr>
            </a:lvl3pPr>
            <a:lvl4pPr lvl="3" rtl="0" algn="ctr">
              <a:spcBef>
                <a:spcPts val="0"/>
              </a:spcBef>
              <a:spcAft>
                <a:spcPts val="0"/>
              </a:spcAft>
              <a:buNone/>
              <a:defRPr sz="1500">
                <a:solidFill>
                  <a:schemeClr val="lt2"/>
                </a:solidFill>
              </a:defRPr>
            </a:lvl4pPr>
            <a:lvl5pPr lvl="4" rtl="0" algn="ctr">
              <a:spcBef>
                <a:spcPts val="0"/>
              </a:spcBef>
              <a:spcAft>
                <a:spcPts val="0"/>
              </a:spcAft>
              <a:buNone/>
              <a:defRPr sz="1500">
                <a:solidFill>
                  <a:schemeClr val="lt2"/>
                </a:solidFill>
              </a:defRPr>
            </a:lvl5pPr>
            <a:lvl6pPr lvl="5" rtl="0" algn="ctr">
              <a:spcBef>
                <a:spcPts val="0"/>
              </a:spcBef>
              <a:spcAft>
                <a:spcPts val="0"/>
              </a:spcAft>
              <a:buNone/>
              <a:defRPr sz="1500">
                <a:solidFill>
                  <a:schemeClr val="lt2"/>
                </a:solidFill>
              </a:defRPr>
            </a:lvl6pPr>
            <a:lvl7pPr lvl="6" rtl="0" algn="ctr">
              <a:spcBef>
                <a:spcPts val="0"/>
              </a:spcBef>
              <a:spcAft>
                <a:spcPts val="0"/>
              </a:spcAft>
              <a:buNone/>
              <a:defRPr sz="1500">
                <a:solidFill>
                  <a:schemeClr val="lt2"/>
                </a:solidFill>
              </a:defRPr>
            </a:lvl7pPr>
            <a:lvl8pPr lvl="7" rtl="0" algn="ctr">
              <a:spcBef>
                <a:spcPts val="0"/>
              </a:spcBef>
              <a:spcAft>
                <a:spcPts val="0"/>
              </a:spcAft>
              <a:buNone/>
              <a:defRPr sz="1500">
                <a:solidFill>
                  <a:schemeClr val="lt2"/>
                </a:solidFill>
              </a:defRPr>
            </a:lvl8pPr>
            <a:lvl9pPr lvl="8" rtl="0" algn="ctr">
              <a:spcBef>
                <a:spcPts val="0"/>
              </a:spcBef>
              <a:spcAft>
                <a:spcPts val="0"/>
              </a:spcAft>
              <a:buNone/>
              <a:defRPr sz="1500">
                <a:solidFill>
                  <a:schemeClr val="lt2"/>
                </a:solidFill>
              </a:defRPr>
            </a:lvl9pPr>
          </a:lstStyle>
          <a:p/>
        </p:txBody>
      </p:sp>
      <p:sp>
        <p:nvSpPr>
          <p:cNvPr id="3272" name="Google Shape;3272;p52"/>
          <p:cNvSpPr txBox="1"/>
          <p:nvPr>
            <p:ph idx="1" type="subTitle"/>
          </p:nvPr>
        </p:nvSpPr>
        <p:spPr>
          <a:xfrm>
            <a:off x="880775" y="2887000"/>
            <a:ext cx="12504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273" name="Google Shape;3273;p52"/>
          <p:cNvSpPr txBox="1"/>
          <p:nvPr>
            <p:ph idx="8" type="title"/>
          </p:nvPr>
        </p:nvSpPr>
        <p:spPr>
          <a:xfrm>
            <a:off x="3832050" y="2471625"/>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2"/>
                </a:solidFill>
              </a:defRPr>
            </a:lvl1pPr>
            <a:lvl2pPr lvl="1" rtl="0" algn="ctr">
              <a:spcBef>
                <a:spcPts val="0"/>
              </a:spcBef>
              <a:spcAft>
                <a:spcPts val="0"/>
              </a:spcAft>
              <a:buNone/>
              <a:defRPr sz="1500">
                <a:solidFill>
                  <a:schemeClr val="lt2"/>
                </a:solidFill>
              </a:defRPr>
            </a:lvl2pPr>
            <a:lvl3pPr lvl="2" rtl="0" algn="ctr">
              <a:spcBef>
                <a:spcPts val="0"/>
              </a:spcBef>
              <a:spcAft>
                <a:spcPts val="0"/>
              </a:spcAft>
              <a:buNone/>
              <a:defRPr sz="1500">
                <a:solidFill>
                  <a:schemeClr val="lt2"/>
                </a:solidFill>
              </a:defRPr>
            </a:lvl3pPr>
            <a:lvl4pPr lvl="3" rtl="0" algn="ctr">
              <a:spcBef>
                <a:spcPts val="0"/>
              </a:spcBef>
              <a:spcAft>
                <a:spcPts val="0"/>
              </a:spcAft>
              <a:buNone/>
              <a:defRPr sz="1500">
                <a:solidFill>
                  <a:schemeClr val="lt2"/>
                </a:solidFill>
              </a:defRPr>
            </a:lvl4pPr>
            <a:lvl5pPr lvl="4" rtl="0" algn="ctr">
              <a:spcBef>
                <a:spcPts val="0"/>
              </a:spcBef>
              <a:spcAft>
                <a:spcPts val="0"/>
              </a:spcAft>
              <a:buNone/>
              <a:defRPr sz="1500">
                <a:solidFill>
                  <a:schemeClr val="lt2"/>
                </a:solidFill>
              </a:defRPr>
            </a:lvl5pPr>
            <a:lvl6pPr lvl="5" rtl="0" algn="ctr">
              <a:spcBef>
                <a:spcPts val="0"/>
              </a:spcBef>
              <a:spcAft>
                <a:spcPts val="0"/>
              </a:spcAft>
              <a:buNone/>
              <a:defRPr sz="1500">
                <a:solidFill>
                  <a:schemeClr val="lt2"/>
                </a:solidFill>
              </a:defRPr>
            </a:lvl6pPr>
            <a:lvl7pPr lvl="6" rtl="0" algn="ctr">
              <a:spcBef>
                <a:spcPts val="0"/>
              </a:spcBef>
              <a:spcAft>
                <a:spcPts val="0"/>
              </a:spcAft>
              <a:buNone/>
              <a:defRPr sz="1500">
                <a:solidFill>
                  <a:schemeClr val="lt2"/>
                </a:solidFill>
              </a:defRPr>
            </a:lvl7pPr>
            <a:lvl8pPr lvl="7" rtl="0" algn="ctr">
              <a:spcBef>
                <a:spcPts val="0"/>
              </a:spcBef>
              <a:spcAft>
                <a:spcPts val="0"/>
              </a:spcAft>
              <a:buNone/>
              <a:defRPr sz="1500">
                <a:solidFill>
                  <a:schemeClr val="lt2"/>
                </a:solidFill>
              </a:defRPr>
            </a:lvl8pPr>
            <a:lvl9pPr lvl="8" rtl="0" algn="ctr">
              <a:spcBef>
                <a:spcPts val="0"/>
              </a:spcBef>
              <a:spcAft>
                <a:spcPts val="0"/>
              </a:spcAft>
              <a:buNone/>
              <a:defRPr sz="1500">
                <a:solidFill>
                  <a:schemeClr val="lt2"/>
                </a:solidFill>
              </a:defRPr>
            </a:lvl9pPr>
          </a:lstStyle>
          <a:p/>
        </p:txBody>
      </p:sp>
      <p:sp>
        <p:nvSpPr>
          <p:cNvPr id="3274" name="Google Shape;3274;p52"/>
          <p:cNvSpPr txBox="1"/>
          <p:nvPr>
            <p:ph idx="9" type="subTitle"/>
          </p:nvPr>
        </p:nvSpPr>
        <p:spPr>
          <a:xfrm>
            <a:off x="3946800" y="2887000"/>
            <a:ext cx="12504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275" name="Google Shape;3275;p52"/>
          <p:cNvSpPr txBox="1"/>
          <p:nvPr>
            <p:ph idx="13" type="title"/>
          </p:nvPr>
        </p:nvSpPr>
        <p:spPr>
          <a:xfrm>
            <a:off x="6898075" y="2471625"/>
            <a:ext cx="1479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2"/>
                </a:solidFill>
              </a:defRPr>
            </a:lvl1pPr>
            <a:lvl2pPr lvl="1" rtl="0" algn="ctr">
              <a:spcBef>
                <a:spcPts val="0"/>
              </a:spcBef>
              <a:spcAft>
                <a:spcPts val="0"/>
              </a:spcAft>
              <a:buNone/>
              <a:defRPr sz="1500">
                <a:solidFill>
                  <a:schemeClr val="lt2"/>
                </a:solidFill>
              </a:defRPr>
            </a:lvl2pPr>
            <a:lvl3pPr lvl="2" rtl="0" algn="ctr">
              <a:spcBef>
                <a:spcPts val="0"/>
              </a:spcBef>
              <a:spcAft>
                <a:spcPts val="0"/>
              </a:spcAft>
              <a:buNone/>
              <a:defRPr sz="1500">
                <a:solidFill>
                  <a:schemeClr val="lt2"/>
                </a:solidFill>
              </a:defRPr>
            </a:lvl3pPr>
            <a:lvl4pPr lvl="3" rtl="0" algn="ctr">
              <a:spcBef>
                <a:spcPts val="0"/>
              </a:spcBef>
              <a:spcAft>
                <a:spcPts val="0"/>
              </a:spcAft>
              <a:buNone/>
              <a:defRPr sz="1500">
                <a:solidFill>
                  <a:schemeClr val="lt2"/>
                </a:solidFill>
              </a:defRPr>
            </a:lvl4pPr>
            <a:lvl5pPr lvl="4" rtl="0" algn="ctr">
              <a:spcBef>
                <a:spcPts val="0"/>
              </a:spcBef>
              <a:spcAft>
                <a:spcPts val="0"/>
              </a:spcAft>
              <a:buNone/>
              <a:defRPr sz="1500">
                <a:solidFill>
                  <a:schemeClr val="lt2"/>
                </a:solidFill>
              </a:defRPr>
            </a:lvl5pPr>
            <a:lvl6pPr lvl="5" rtl="0" algn="ctr">
              <a:spcBef>
                <a:spcPts val="0"/>
              </a:spcBef>
              <a:spcAft>
                <a:spcPts val="0"/>
              </a:spcAft>
              <a:buNone/>
              <a:defRPr sz="1500">
                <a:solidFill>
                  <a:schemeClr val="lt2"/>
                </a:solidFill>
              </a:defRPr>
            </a:lvl6pPr>
            <a:lvl7pPr lvl="6" rtl="0" algn="ctr">
              <a:spcBef>
                <a:spcPts val="0"/>
              </a:spcBef>
              <a:spcAft>
                <a:spcPts val="0"/>
              </a:spcAft>
              <a:buNone/>
              <a:defRPr sz="1500">
                <a:solidFill>
                  <a:schemeClr val="lt2"/>
                </a:solidFill>
              </a:defRPr>
            </a:lvl7pPr>
            <a:lvl8pPr lvl="7" rtl="0" algn="ctr">
              <a:spcBef>
                <a:spcPts val="0"/>
              </a:spcBef>
              <a:spcAft>
                <a:spcPts val="0"/>
              </a:spcAft>
              <a:buNone/>
              <a:defRPr sz="1500">
                <a:solidFill>
                  <a:schemeClr val="lt2"/>
                </a:solidFill>
              </a:defRPr>
            </a:lvl8pPr>
            <a:lvl9pPr lvl="8" rtl="0" algn="ctr">
              <a:spcBef>
                <a:spcPts val="0"/>
              </a:spcBef>
              <a:spcAft>
                <a:spcPts val="0"/>
              </a:spcAft>
              <a:buNone/>
              <a:defRPr sz="1500">
                <a:solidFill>
                  <a:schemeClr val="lt2"/>
                </a:solidFill>
              </a:defRPr>
            </a:lvl9pPr>
          </a:lstStyle>
          <a:p/>
        </p:txBody>
      </p:sp>
      <p:sp>
        <p:nvSpPr>
          <p:cNvPr id="3276" name="Google Shape;3276;p52"/>
          <p:cNvSpPr txBox="1"/>
          <p:nvPr>
            <p:ph idx="14" type="subTitle"/>
          </p:nvPr>
        </p:nvSpPr>
        <p:spPr>
          <a:xfrm>
            <a:off x="7012875" y="2887000"/>
            <a:ext cx="12504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277" name="Google Shape;3277;p52"/>
          <p:cNvSpPr txBox="1"/>
          <p:nvPr>
            <p:ph idx="15" type="title"/>
          </p:nvPr>
        </p:nvSpPr>
        <p:spPr>
          <a:xfrm>
            <a:off x="2203050" y="24716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3278" name="Google Shape;3278;p52"/>
          <p:cNvSpPr txBox="1"/>
          <p:nvPr>
            <p:ph idx="16" type="subTitle"/>
          </p:nvPr>
        </p:nvSpPr>
        <p:spPr>
          <a:xfrm>
            <a:off x="2413838" y="2887000"/>
            <a:ext cx="12504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
        <p:nvSpPr>
          <p:cNvPr id="3279" name="Google Shape;3279;p52"/>
          <p:cNvSpPr txBox="1"/>
          <p:nvPr>
            <p:ph idx="17" type="title"/>
          </p:nvPr>
        </p:nvSpPr>
        <p:spPr>
          <a:xfrm>
            <a:off x="5269064" y="2471625"/>
            <a:ext cx="1671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500">
                <a:solidFill>
                  <a:schemeClr val="lt1"/>
                </a:solidFill>
              </a:defRPr>
            </a:lvl1pPr>
            <a:lvl2pPr lvl="1" rtl="0" algn="ctr">
              <a:spcBef>
                <a:spcPts val="0"/>
              </a:spcBef>
              <a:spcAft>
                <a:spcPts val="0"/>
              </a:spcAft>
              <a:buNone/>
              <a:defRPr sz="1500">
                <a:solidFill>
                  <a:schemeClr val="lt1"/>
                </a:solidFill>
              </a:defRPr>
            </a:lvl2pPr>
            <a:lvl3pPr lvl="2" rtl="0" algn="ctr">
              <a:spcBef>
                <a:spcPts val="0"/>
              </a:spcBef>
              <a:spcAft>
                <a:spcPts val="0"/>
              </a:spcAft>
              <a:buNone/>
              <a:defRPr sz="1500">
                <a:solidFill>
                  <a:schemeClr val="lt1"/>
                </a:solidFill>
              </a:defRPr>
            </a:lvl3pPr>
            <a:lvl4pPr lvl="3" rtl="0" algn="ctr">
              <a:spcBef>
                <a:spcPts val="0"/>
              </a:spcBef>
              <a:spcAft>
                <a:spcPts val="0"/>
              </a:spcAft>
              <a:buNone/>
              <a:defRPr sz="1500">
                <a:solidFill>
                  <a:schemeClr val="lt1"/>
                </a:solidFill>
              </a:defRPr>
            </a:lvl4pPr>
            <a:lvl5pPr lvl="4" rtl="0" algn="ctr">
              <a:spcBef>
                <a:spcPts val="0"/>
              </a:spcBef>
              <a:spcAft>
                <a:spcPts val="0"/>
              </a:spcAft>
              <a:buNone/>
              <a:defRPr sz="1500">
                <a:solidFill>
                  <a:schemeClr val="lt1"/>
                </a:solidFill>
              </a:defRPr>
            </a:lvl5pPr>
            <a:lvl6pPr lvl="5" rtl="0" algn="ctr">
              <a:spcBef>
                <a:spcPts val="0"/>
              </a:spcBef>
              <a:spcAft>
                <a:spcPts val="0"/>
              </a:spcAft>
              <a:buNone/>
              <a:defRPr sz="1500">
                <a:solidFill>
                  <a:schemeClr val="lt1"/>
                </a:solidFill>
              </a:defRPr>
            </a:lvl6pPr>
            <a:lvl7pPr lvl="6" rtl="0" algn="ctr">
              <a:spcBef>
                <a:spcPts val="0"/>
              </a:spcBef>
              <a:spcAft>
                <a:spcPts val="0"/>
              </a:spcAft>
              <a:buNone/>
              <a:defRPr sz="1500">
                <a:solidFill>
                  <a:schemeClr val="lt1"/>
                </a:solidFill>
              </a:defRPr>
            </a:lvl7pPr>
            <a:lvl8pPr lvl="7" rtl="0" algn="ctr">
              <a:spcBef>
                <a:spcPts val="0"/>
              </a:spcBef>
              <a:spcAft>
                <a:spcPts val="0"/>
              </a:spcAft>
              <a:buNone/>
              <a:defRPr sz="1500">
                <a:solidFill>
                  <a:schemeClr val="lt1"/>
                </a:solidFill>
              </a:defRPr>
            </a:lvl8pPr>
            <a:lvl9pPr lvl="8" rtl="0" algn="ctr">
              <a:spcBef>
                <a:spcPts val="0"/>
              </a:spcBef>
              <a:spcAft>
                <a:spcPts val="0"/>
              </a:spcAft>
              <a:buNone/>
              <a:defRPr sz="1500">
                <a:solidFill>
                  <a:schemeClr val="lt1"/>
                </a:solidFill>
              </a:defRPr>
            </a:lvl9pPr>
          </a:lstStyle>
          <a:p/>
        </p:txBody>
      </p:sp>
      <p:sp>
        <p:nvSpPr>
          <p:cNvPr id="3280" name="Google Shape;3280;p52"/>
          <p:cNvSpPr txBox="1"/>
          <p:nvPr>
            <p:ph idx="18" type="subTitle"/>
          </p:nvPr>
        </p:nvSpPr>
        <p:spPr>
          <a:xfrm>
            <a:off x="5479812" y="2887000"/>
            <a:ext cx="1250400" cy="785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lvl1pPr>
            <a:lvl2pPr lvl="1" rtl="0" algn="ctr">
              <a:spcBef>
                <a:spcPts val="1600"/>
              </a:spcBef>
              <a:spcAft>
                <a:spcPts val="0"/>
              </a:spcAft>
              <a:buNone/>
              <a:defRPr sz="1300"/>
            </a:lvl2pPr>
            <a:lvl3pPr lvl="2" rtl="0" algn="ctr">
              <a:spcBef>
                <a:spcPts val="1600"/>
              </a:spcBef>
              <a:spcAft>
                <a:spcPts val="0"/>
              </a:spcAft>
              <a:buNone/>
              <a:defRPr sz="1300"/>
            </a:lvl3pPr>
            <a:lvl4pPr lvl="3" rtl="0" algn="ctr">
              <a:spcBef>
                <a:spcPts val="1600"/>
              </a:spcBef>
              <a:spcAft>
                <a:spcPts val="0"/>
              </a:spcAft>
              <a:buNone/>
              <a:defRPr sz="1300"/>
            </a:lvl4pPr>
            <a:lvl5pPr lvl="4" rtl="0" algn="ctr">
              <a:spcBef>
                <a:spcPts val="1600"/>
              </a:spcBef>
              <a:spcAft>
                <a:spcPts val="0"/>
              </a:spcAft>
              <a:buNone/>
              <a:defRPr sz="1300"/>
            </a:lvl5pPr>
            <a:lvl6pPr lvl="5" rtl="0" algn="ctr">
              <a:spcBef>
                <a:spcPts val="1600"/>
              </a:spcBef>
              <a:spcAft>
                <a:spcPts val="0"/>
              </a:spcAft>
              <a:buNone/>
              <a:defRPr sz="1300"/>
            </a:lvl6pPr>
            <a:lvl7pPr lvl="6" rtl="0" algn="ctr">
              <a:spcBef>
                <a:spcPts val="1600"/>
              </a:spcBef>
              <a:spcAft>
                <a:spcPts val="0"/>
              </a:spcAft>
              <a:buNone/>
              <a:defRPr sz="1300"/>
            </a:lvl7pPr>
            <a:lvl8pPr lvl="7" rtl="0" algn="ctr">
              <a:spcBef>
                <a:spcPts val="1600"/>
              </a:spcBef>
              <a:spcAft>
                <a:spcPts val="0"/>
              </a:spcAft>
              <a:buNone/>
              <a:defRPr sz="1300"/>
            </a:lvl8pPr>
            <a:lvl9pPr lvl="8" rtl="0" algn="ctr">
              <a:spcBef>
                <a:spcPts val="1600"/>
              </a:spcBef>
              <a:spcAft>
                <a:spcPts val="1600"/>
              </a:spcAft>
              <a:buNone/>
              <a:defRPr sz="13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and two columns 6">
  <p:cSld name="TITLE_AND_BODY_1">
    <p:bg>
      <p:bgPr>
        <a:blipFill>
          <a:blip r:embed="rId2">
            <a:alphaModFix/>
          </a:blip>
          <a:stretch>
            <a:fillRect/>
          </a:stretch>
        </a:blipFill>
      </p:bgPr>
    </p:bg>
    <p:spTree>
      <p:nvGrpSpPr>
        <p:cNvPr id="3281" name="Shape 3281"/>
        <p:cNvGrpSpPr/>
        <p:nvPr/>
      </p:nvGrpSpPr>
      <p:grpSpPr>
        <a:xfrm>
          <a:off x="0" y="0"/>
          <a:ext cx="0" cy="0"/>
          <a:chOff x="0" y="0"/>
          <a:chExt cx="0" cy="0"/>
        </a:xfrm>
      </p:grpSpPr>
      <p:sp>
        <p:nvSpPr>
          <p:cNvPr id="3282" name="Google Shape;3282;p53"/>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
        <p:nvSpPr>
          <p:cNvPr id="3283" name="Google Shape;3283;p53"/>
          <p:cNvSpPr txBox="1"/>
          <p:nvPr>
            <p:ph idx="1" type="body"/>
          </p:nvPr>
        </p:nvSpPr>
        <p:spPr>
          <a:xfrm>
            <a:off x="948300" y="1465025"/>
            <a:ext cx="3623700" cy="2650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3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84" name="Google Shape;3284;p53"/>
          <p:cNvSpPr txBox="1"/>
          <p:nvPr>
            <p:ph idx="2" type="body"/>
          </p:nvPr>
        </p:nvSpPr>
        <p:spPr>
          <a:xfrm>
            <a:off x="4572000" y="1465025"/>
            <a:ext cx="3623700" cy="2650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3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bg>
      <p:bgPr>
        <a:blipFill>
          <a:blip r:embed="rId2">
            <a:alphaModFix/>
          </a:blip>
          <a:stretch>
            <a:fillRect/>
          </a:stretch>
        </a:blipFill>
      </p:bgPr>
    </p:bg>
    <p:spTree>
      <p:nvGrpSpPr>
        <p:cNvPr id="3285" name="Shape 328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89" name="Shape 32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idx="1" type="body"/>
          </p:nvPr>
        </p:nvSpPr>
        <p:spPr>
          <a:xfrm>
            <a:off x="3933550" y="1352900"/>
            <a:ext cx="4498200" cy="1512900"/>
          </a:xfrm>
          <a:prstGeom prst="rect">
            <a:avLst/>
          </a:prstGeom>
        </p:spPr>
        <p:txBody>
          <a:bodyPr anchorCtr="0" anchor="t" bIns="91425" lIns="91425" spcFirstLastPara="1" rIns="91425" wrap="square" tIns="91425">
            <a:noAutofit/>
          </a:bodyPr>
          <a:lstStyle>
            <a:lvl1pPr indent="-330200" lvl="0" marL="457200" algn="r">
              <a:spcBef>
                <a:spcPts val="0"/>
              </a:spcBef>
              <a:spcAft>
                <a:spcPts val="0"/>
              </a:spcAft>
              <a:buSzPts val="1600"/>
              <a:buChar char="●"/>
              <a:defRPr sz="1600"/>
            </a:lvl1pPr>
            <a:lvl2pPr indent="-330200" lvl="1" marL="914400" algn="r">
              <a:spcBef>
                <a:spcPts val="1600"/>
              </a:spcBef>
              <a:spcAft>
                <a:spcPts val="0"/>
              </a:spcAft>
              <a:buSzPts val="1600"/>
              <a:buChar char="○"/>
              <a:defRPr sz="1600"/>
            </a:lvl2pPr>
            <a:lvl3pPr indent="-330200" lvl="2" marL="1371600" algn="r">
              <a:spcBef>
                <a:spcPts val="1600"/>
              </a:spcBef>
              <a:spcAft>
                <a:spcPts val="0"/>
              </a:spcAft>
              <a:buSzPts val="1600"/>
              <a:buChar char="■"/>
              <a:defRPr sz="1600"/>
            </a:lvl3pPr>
            <a:lvl4pPr indent="-330200" lvl="3" marL="1828800" algn="r">
              <a:spcBef>
                <a:spcPts val="1600"/>
              </a:spcBef>
              <a:spcAft>
                <a:spcPts val="0"/>
              </a:spcAft>
              <a:buSzPts val="1600"/>
              <a:buChar char="●"/>
              <a:defRPr sz="1600"/>
            </a:lvl4pPr>
            <a:lvl5pPr indent="-330200" lvl="4" marL="2286000" algn="r">
              <a:spcBef>
                <a:spcPts val="1600"/>
              </a:spcBef>
              <a:spcAft>
                <a:spcPts val="0"/>
              </a:spcAft>
              <a:buSzPts val="1600"/>
              <a:buChar char="○"/>
              <a:defRPr sz="1600"/>
            </a:lvl5pPr>
            <a:lvl6pPr indent="-330200" lvl="5" marL="2743200" algn="r">
              <a:spcBef>
                <a:spcPts val="1600"/>
              </a:spcBef>
              <a:spcAft>
                <a:spcPts val="0"/>
              </a:spcAft>
              <a:buSzPts val="1600"/>
              <a:buChar char="■"/>
              <a:defRPr sz="1600"/>
            </a:lvl6pPr>
            <a:lvl7pPr indent="-330200" lvl="6" marL="3200400" algn="r">
              <a:spcBef>
                <a:spcPts val="1600"/>
              </a:spcBef>
              <a:spcAft>
                <a:spcPts val="0"/>
              </a:spcAft>
              <a:buSzPts val="1600"/>
              <a:buChar char="●"/>
              <a:defRPr sz="1600"/>
            </a:lvl7pPr>
            <a:lvl8pPr indent="-330200" lvl="7" marL="3657600" algn="r">
              <a:spcBef>
                <a:spcPts val="1600"/>
              </a:spcBef>
              <a:spcAft>
                <a:spcPts val="0"/>
              </a:spcAft>
              <a:buSzPts val="1600"/>
              <a:buChar char="○"/>
              <a:defRPr sz="1600"/>
            </a:lvl8pPr>
            <a:lvl9pPr indent="-330200" lvl="8" marL="4114800" algn="r">
              <a:spcBef>
                <a:spcPts val="1600"/>
              </a:spcBef>
              <a:spcAft>
                <a:spcPts val="1600"/>
              </a:spcAft>
              <a:buSzPts val="1600"/>
              <a:buChar char="■"/>
              <a:defRPr sz="1600"/>
            </a:lvl9pPr>
          </a:lstStyle>
          <a:p/>
        </p:txBody>
      </p:sp>
      <p:sp>
        <p:nvSpPr>
          <p:cNvPr id="29" name="Google Shape;29;p7"/>
          <p:cNvSpPr txBox="1"/>
          <p:nvPr>
            <p:ph type="title"/>
          </p:nvPr>
        </p:nvSpPr>
        <p:spPr>
          <a:xfrm>
            <a:off x="712350" y="535413"/>
            <a:ext cx="77193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712350" y="450150"/>
            <a:ext cx="6145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837025" y="1233175"/>
            <a:ext cx="3598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34" name="Google Shape;34;p9"/>
          <p:cNvSpPr txBox="1"/>
          <p:nvPr>
            <p:ph idx="1" type="subTitle"/>
          </p:nvPr>
        </p:nvSpPr>
        <p:spPr>
          <a:xfrm>
            <a:off x="837025" y="2803075"/>
            <a:ext cx="3598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p:txBody>
      </p:sp>
      <p:sp>
        <p:nvSpPr>
          <p:cNvPr id="35" name="Google Shape;35;p9"/>
          <p:cNvSpPr txBox="1"/>
          <p:nvPr>
            <p:ph idx="2" type="body"/>
          </p:nvPr>
        </p:nvSpPr>
        <p:spPr>
          <a:xfrm>
            <a:off x="4764925" y="724075"/>
            <a:ext cx="34923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idx="1" type="body"/>
          </p:nvPr>
        </p:nvSpPr>
        <p:spPr>
          <a:xfrm>
            <a:off x="712350" y="4230575"/>
            <a:ext cx="77193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9F5F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vo"/>
              <a:buNone/>
              <a:defRPr sz="2800">
                <a:solidFill>
                  <a:schemeClr val="dk1"/>
                </a:solidFill>
                <a:latin typeface="Arvo"/>
                <a:ea typeface="Arvo"/>
                <a:cs typeface="Arvo"/>
                <a:sym typeface="Arvo"/>
              </a:defRPr>
            </a:lvl1pPr>
            <a:lvl2pPr lvl="1">
              <a:spcBef>
                <a:spcPts val="0"/>
              </a:spcBef>
              <a:spcAft>
                <a:spcPts val="0"/>
              </a:spcAft>
              <a:buClr>
                <a:schemeClr val="dk1"/>
              </a:buClr>
              <a:buSzPts val="2800"/>
              <a:buFont typeface="Arvo"/>
              <a:buNone/>
              <a:defRPr sz="2800">
                <a:solidFill>
                  <a:schemeClr val="dk1"/>
                </a:solidFill>
                <a:latin typeface="Arvo"/>
                <a:ea typeface="Arvo"/>
                <a:cs typeface="Arvo"/>
                <a:sym typeface="Arvo"/>
              </a:defRPr>
            </a:lvl2pPr>
            <a:lvl3pPr lvl="2">
              <a:spcBef>
                <a:spcPts val="0"/>
              </a:spcBef>
              <a:spcAft>
                <a:spcPts val="0"/>
              </a:spcAft>
              <a:buClr>
                <a:schemeClr val="dk1"/>
              </a:buClr>
              <a:buSzPts val="2800"/>
              <a:buFont typeface="Arvo"/>
              <a:buNone/>
              <a:defRPr sz="2800">
                <a:solidFill>
                  <a:schemeClr val="dk1"/>
                </a:solidFill>
                <a:latin typeface="Arvo"/>
                <a:ea typeface="Arvo"/>
                <a:cs typeface="Arvo"/>
                <a:sym typeface="Arvo"/>
              </a:defRPr>
            </a:lvl3pPr>
            <a:lvl4pPr lvl="3">
              <a:spcBef>
                <a:spcPts val="0"/>
              </a:spcBef>
              <a:spcAft>
                <a:spcPts val="0"/>
              </a:spcAft>
              <a:buClr>
                <a:schemeClr val="dk1"/>
              </a:buClr>
              <a:buSzPts val="2800"/>
              <a:buFont typeface="Arvo"/>
              <a:buNone/>
              <a:defRPr sz="2800">
                <a:solidFill>
                  <a:schemeClr val="dk1"/>
                </a:solidFill>
                <a:latin typeface="Arvo"/>
                <a:ea typeface="Arvo"/>
                <a:cs typeface="Arvo"/>
                <a:sym typeface="Arvo"/>
              </a:defRPr>
            </a:lvl4pPr>
            <a:lvl5pPr lvl="4">
              <a:spcBef>
                <a:spcPts val="0"/>
              </a:spcBef>
              <a:spcAft>
                <a:spcPts val="0"/>
              </a:spcAft>
              <a:buClr>
                <a:schemeClr val="dk1"/>
              </a:buClr>
              <a:buSzPts val="2800"/>
              <a:buFont typeface="Arvo"/>
              <a:buNone/>
              <a:defRPr sz="2800">
                <a:solidFill>
                  <a:schemeClr val="dk1"/>
                </a:solidFill>
                <a:latin typeface="Arvo"/>
                <a:ea typeface="Arvo"/>
                <a:cs typeface="Arvo"/>
                <a:sym typeface="Arvo"/>
              </a:defRPr>
            </a:lvl5pPr>
            <a:lvl6pPr lvl="5">
              <a:spcBef>
                <a:spcPts val="0"/>
              </a:spcBef>
              <a:spcAft>
                <a:spcPts val="0"/>
              </a:spcAft>
              <a:buClr>
                <a:schemeClr val="dk1"/>
              </a:buClr>
              <a:buSzPts val="2800"/>
              <a:buFont typeface="Arvo"/>
              <a:buNone/>
              <a:defRPr sz="2800">
                <a:solidFill>
                  <a:schemeClr val="dk1"/>
                </a:solidFill>
                <a:latin typeface="Arvo"/>
                <a:ea typeface="Arvo"/>
                <a:cs typeface="Arvo"/>
                <a:sym typeface="Arvo"/>
              </a:defRPr>
            </a:lvl6pPr>
            <a:lvl7pPr lvl="6">
              <a:spcBef>
                <a:spcPts val="0"/>
              </a:spcBef>
              <a:spcAft>
                <a:spcPts val="0"/>
              </a:spcAft>
              <a:buClr>
                <a:schemeClr val="dk1"/>
              </a:buClr>
              <a:buSzPts val="2800"/>
              <a:buFont typeface="Arvo"/>
              <a:buNone/>
              <a:defRPr sz="2800">
                <a:solidFill>
                  <a:schemeClr val="dk1"/>
                </a:solidFill>
                <a:latin typeface="Arvo"/>
                <a:ea typeface="Arvo"/>
                <a:cs typeface="Arvo"/>
                <a:sym typeface="Arvo"/>
              </a:defRPr>
            </a:lvl7pPr>
            <a:lvl8pPr lvl="7">
              <a:spcBef>
                <a:spcPts val="0"/>
              </a:spcBef>
              <a:spcAft>
                <a:spcPts val="0"/>
              </a:spcAft>
              <a:buClr>
                <a:schemeClr val="dk1"/>
              </a:buClr>
              <a:buSzPts val="2800"/>
              <a:buFont typeface="Arvo"/>
              <a:buNone/>
              <a:defRPr sz="2800">
                <a:solidFill>
                  <a:schemeClr val="dk1"/>
                </a:solidFill>
                <a:latin typeface="Arvo"/>
                <a:ea typeface="Arvo"/>
                <a:cs typeface="Arvo"/>
                <a:sym typeface="Arvo"/>
              </a:defRPr>
            </a:lvl8pPr>
            <a:lvl9pPr lvl="8">
              <a:spcBef>
                <a:spcPts val="0"/>
              </a:spcBef>
              <a:spcAft>
                <a:spcPts val="0"/>
              </a:spcAft>
              <a:buClr>
                <a:schemeClr val="dk1"/>
              </a:buClr>
              <a:buSzPts val="2800"/>
              <a:buFont typeface="Arvo"/>
              <a:buNone/>
              <a:defRPr sz="2800">
                <a:solidFill>
                  <a:schemeClr val="dk1"/>
                </a:solidFill>
                <a:latin typeface="Arvo"/>
                <a:ea typeface="Arvo"/>
                <a:cs typeface="Arvo"/>
                <a:sym typeface="Arv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indent="-317500" lvl="1" marL="9144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indent="-317500" lvl="2" marL="13716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indent="-317500" lvl="3" marL="18288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indent="-317500" lvl="4" marL="22860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indent="-317500" lvl="5" marL="27432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indent="-317500" lvl="6" marL="32004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indent="-317500" lvl="7" marL="36576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indent="-317500" lvl="8" marL="41148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86" name="Shape 3286"/>
        <p:cNvGrpSpPr/>
        <p:nvPr/>
      </p:nvGrpSpPr>
      <p:grpSpPr>
        <a:xfrm>
          <a:off x="0" y="0"/>
          <a:ext cx="0" cy="0"/>
          <a:chOff x="0" y="0"/>
          <a:chExt cx="0" cy="0"/>
        </a:xfrm>
      </p:grpSpPr>
      <p:sp>
        <p:nvSpPr>
          <p:cNvPr id="3287" name="Google Shape;3287;p5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88" name="Google Shape;3288;p5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p57"/>
          <p:cNvSpPr txBox="1"/>
          <p:nvPr>
            <p:ph type="ctrTitle"/>
          </p:nvPr>
        </p:nvSpPr>
        <p:spPr>
          <a:xfrm>
            <a:off x="1995475" y="1179000"/>
            <a:ext cx="4692900" cy="13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R</a:t>
            </a:r>
            <a:r>
              <a:rPr i="1" lang="en"/>
              <a:t>ef</a:t>
            </a:r>
            <a:r>
              <a:rPr b="1" lang="en"/>
              <a:t>YOU</a:t>
            </a:r>
            <a:r>
              <a:rPr i="1" lang="en"/>
              <a:t>ge</a:t>
            </a:r>
            <a:endParaRPr i="1"/>
          </a:p>
        </p:txBody>
      </p:sp>
      <p:grpSp>
        <p:nvGrpSpPr>
          <p:cNvPr id="3295" name="Google Shape;3295;p57"/>
          <p:cNvGrpSpPr/>
          <p:nvPr/>
        </p:nvGrpSpPr>
        <p:grpSpPr>
          <a:xfrm>
            <a:off x="4571759" y="2367848"/>
            <a:ext cx="4133887" cy="2495777"/>
            <a:chOff x="4571993" y="2104713"/>
            <a:chExt cx="3867421" cy="2758679"/>
          </a:xfrm>
        </p:grpSpPr>
        <p:grpSp>
          <p:nvGrpSpPr>
            <p:cNvPr id="3296" name="Google Shape;3296;p57"/>
            <p:cNvGrpSpPr/>
            <p:nvPr/>
          </p:nvGrpSpPr>
          <p:grpSpPr>
            <a:xfrm>
              <a:off x="6844133" y="2663685"/>
              <a:ext cx="519252" cy="2178188"/>
              <a:chOff x="6844133" y="2663685"/>
              <a:chExt cx="519252" cy="2178188"/>
            </a:xfrm>
          </p:grpSpPr>
          <p:sp>
            <p:nvSpPr>
              <p:cNvPr id="3297" name="Google Shape;3297;p57"/>
              <p:cNvSpPr/>
              <p:nvPr/>
            </p:nvSpPr>
            <p:spPr>
              <a:xfrm>
                <a:off x="6844133" y="2663685"/>
                <a:ext cx="519252" cy="2175772"/>
              </a:xfrm>
              <a:custGeom>
                <a:rect b="b" l="l" r="r" t="t"/>
                <a:pathLst>
                  <a:path extrusionOk="0" h="117992" w="28159">
                    <a:moveTo>
                      <a:pt x="13969" y="0"/>
                    </a:moveTo>
                    <a:cubicBezTo>
                      <a:pt x="12822" y="0"/>
                      <a:pt x="12430" y="1063"/>
                      <a:pt x="12407" y="1942"/>
                    </a:cubicBezTo>
                    <a:cubicBezTo>
                      <a:pt x="12383" y="2835"/>
                      <a:pt x="12359" y="4299"/>
                      <a:pt x="12252" y="5157"/>
                    </a:cubicBezTo>
                    <a:cubicBezTo>
                      <a:pt x="12145" y="6014"/>
                      <a:pt x="12049" y="8443"/>
                      <a:pt x="12049" y="9562"/>
                    </a:cubicBezTo>
                    <a:cubicBezTo>
                      <a:pt x="12061" y="10681"/>
                      <a:pt x="12442" y="13836"/>
                      <a:pt x="11609" y="13884"/>
                    </a:cubicBezTo>
                    <a:cubicBezTo>
                      <a:pt x="11603" y="13884"/>
                      <a:pt x="11596" y="13885"/>
                      <a:pt x="11590" y="13885"/>
                    </a:cubicBezTo>
                    <a:cubicBezTo>
                      <a:pt x="10762" y="13885"/>
                      <a:pt x="9869" y="10020"/>
                      <a:pt x="9597" y="9193"/>
                    </a:cubicBezTo>
                    <a:cubicBezTo>
                      <a:pt x="9323" y="8371"/>
                      <a:pt x="8882" y="6562"/>
                      <a:pt x="8597" y="5847"/>
                    </a:cubicBezTo>
                    <a:cubicBezTo>
                      <a:pt x="8341" y="5169"/>
                      <a:pt x="7939" y="2411"/>
                      <a:pt x="6538" y="2411"/>
                    </a:cubicBezTo>
                    <a:cubicBezTo>
                      <a:pt x="6439" y="2411"/>
                      <a:pt x="6336" y="2425"/>
                      <a:pt x="6227" y="2454"/>
                    </a:cubicBezTo>
                    <a:cubicBezTo>
                      <a:pt x="4560" y="2894"/>
                      <a:pt x="5049" y="4514"/>
                      <a:pt x="5287" y="5490"/>
                    </a:cubicBezTo>
                    <a:cubicBezTo>
                      <a:pt x="5513" y="6478"/>
                      <a:pt x="6430" y="10122"/>
                      <a:pt x="6727" y="11550"/>
                    </a:cubicBezTo>
                    <a:cubicBezTo>
                      <a:pt x="7025" y="12979"/>
                      <a:pt x="8335" y="17539"/>
                      <a:pt x="7728" y="19135"/>
                    </a:cubicBezTo>
                    <a:cubicBezTo>
                      <a:pt x="7455" y="19855"/>
                      <a:pt x="7248" y="20141"/>
                      <a:pt x="7033" y="20141"/>
                    </a:cubicBezTo>
                    <a:cubicBezTo>
                      <a:pt x="6957" y="20141"/>
                      <a:pt x="6880" y="20105"/>
                      <a:pt x="6799" y="20039"/>
                    </a:cubicBezTo>
                    <a:cubicBezTo>
                      <a:pt x="6799" y="20039"/>
                      <a:pt x="6799" y="20028"/>
                      <a:pt x="6799" y="20028"/>
                    </a:cubicBezTo>
                    <a:cubicBezTo>
                      <a:pt x="6620" y="19885"/>
                      <a:pt x="6430" y="19611"/>
                      <a:pt x="6192" y="19277"/>
                    </a:cubicBezTo>
                    <a:cubicBezTo>
                      <a:pt x="6168" y="19242"/>
                      <a:pt x="6144" y="19206"/>
                      <a:pt x="6120" y="19158"/>
                    </a:cubicBezTo>
                    <a:cubicBezTo>
                      <a:pt x="5394" y="18134"/>
                      <a:pt x="4620" y="16432"/>
                      <a:pt x="3394" y="15563"/>
                    </a:cubicBezTo>
                    <a:cubicBezTo>
                      <a:pt x="2989" y="15277"/>
                      <a:pt x="2370" y="14944"/>
                      <a:pt x="1751" y="14813"/>
                    </a:cubicBezTo>
                    <a:cubicBezTo>
                      <a:pt x="1667" y="14801"/>
                      <a:pt x="1584" y="14777"/>
                      <a:pt x="1501" y="14777"/>
                    </a:cubicBezTo>
                    <a:cubicBezTo>
                      <a:pt x="1417" y="14763"/>
                      <a:pt x="1333" y="14757"/>
                      <a:pt x="1252" y="14757"/>
                    </a:cubicBezTo>
                    <a:cubicBezTo>
                      <a:pt x="1194" y="14757"/>
                      <a:pt x="1138" y="14760"/>
                      <a:pt x="1084" y="14765"/>
                    </a:cubicBezTo>
                    <a:cubicBezTo>
                      <a:pt x="1012" y="14777"/>
                      <a:pt x="953" y="14777"/>
                      <a:pt x="881" y="14801"/>
                    </a:cubicBezTo>
                    <a:cubicBezTo>
                      <a:pt x="691" y="14836"/>
                      <a:pt x="512" y="14920"/>
                      <a:pt x="358" y="15051"/>
                    </a:cubicBezTo>
                    <a:cubicBezTo>
                      <a:pt x="96" y="15265"/>
                      <a:pt x="0" y="15444"/>
                      <a:pt x="0" y="15622"/>
                    </a:cubicBezTo>
                    <a:cubicBezTo>
                      <a:pt x="0" y="15658"/>
                      <a:pt x="12" y="15694"/>
                      <a:pt x="12" y="15717"/>
                    </a:cubicBezTo>
                    <a:cubicBezTo>
                      <a:pt x="12" y="15729"/>
                      <a:pt x="24" y="15741"/>
                      <a:pt x="24" y="15741"/>
                    </a:cubicBezTo>
                    <a:cubicBezTo>
                      <a:pt x="36" y="15789"/>
                      <a:pt x="60" y="15837"/>
                      <a:pt x="84" y="15884"/>
                    </a:cubicBezTo>
                    <a:cubicBezTo>
                      <a:pt x="96" y="15920"/>
                      <a:pt x="108" y="15944"/>
                      <a:pt x="131" y="15979"/>
                    </a:cubicBezTo>
                    <a:cubicBezTo>
                      <a:pt x="310" y="16253"/>
                      <a:pt x="631" y="16551"/>
                      <a:pt x="870" y="16968"/>
                    </a:cubicBezTo>
                    <a:cubicBezTo>
                      <a:pt x="1084" y="17349"/>
                      <a:pt x="1417" y="18051"/>
                      <a:pt x="1774" y="18789"/>
                    </a:cubicBezTo>
                    <a:cubicBezTo>
                      <a:pt x="1798" y="18837"/>
                      <a:pt x="1834" y="18896"/>
                      <a:pt x="1858" y="18944"/>
                    </a:cubicBezTo>
                    <a:cubicBezTo>
                      <a:pt x="1905" y="19051"/>
                      <a:pt x="1953" y="19158"/>
                      <a:pt x="2013" y="19266"/>
                    </a:cubicBezTo>
                    <a:cubicBezTo>
                      <a:pt x="2036" y="19313"/>
                      <a:pt x="2060" y="19373"/>
                      <a:pt x="2084" y="19420"/>
                    </a:cubicBezTo>
                    <a:cubicBezTo>
                      <a:pt x="2191" y="19635"/>
                      <a:pt x="2298" y="19837"/>
                      <a:pt x="2405" y="20039"/>
                    </a:cubicBezTo>
                    <a:cubicBezTo>
                      <a:pt x="2453" y="20135"/>
                      <a:pt x="2501" y="20230"/>
                      <a:pt x="2560" y="20325"/>
                    </a:cubicBezTo>
                    <a:cubicBezTo>
                      <a:pt x="2679" y="20551"/>
                      <a:pt x="2798" y="20766"/>
                      <a:pt x="2917" y="20932"/>
                    </a:cubicBezTo>
                    <a:cubicBezTo>
                      <a:pt x="2989" y="21040"/>
                      <a:pt x="3048" y="21135"/>
                      <a:pt x="3108" y="21218"/>
                    </a:cubicBezTo>
                    <a:cubicBezTo>
                      <a:pt x="3156" y="21266"/>
                      <a:pt x="3191" y="21325"/>
                      <a:pt x="3227" y="21385"/>
                    </a:cubicBezTo>
                    <a:cubicBezTo>
                      <a:pt x="3275" y="21456"/>
                      <a:pt x="3322" y="21540"/>
                      <a:pt x="3358" y="21623"/>
                    </a:cubicBezTo>
                    <a:cubicBezTo>
                      <a:pt x="3477" y="21825"/>
                      <a:pt x="3560" y="22052"/>
                      <a:pt x="3644" y="22278"/>
                    </a:cubicBezTo>
                    <a:cubicBezTo>
                      <a:pt x="3667" y="22361"/>
                      <a:pt x="3703" y="22445"/>
                      <a:pt x="3727" y="22528"/>
                    </a:cubicBezTo>
                    <a:cubicBezTo>
                      <a:pt x="3751" y="22599"/>
                      <a:pt x="3763" y="22659"/>
                      <a:pt x="3787" y="22730"/>
                    </a:cubicBezTo>
                    <a:cubicBezTo>
                      <a:pt x="3941" y="23266"/>
                      <a:pt x="4060" y="23790"/>
                      <a:pt x="4227" y="24123"/>
                    </a:cubicBezTo>
                    <a:cubicBezTo>
                      <a:pt x="4370" y="24397"/>
                      <a:pt x="4537" y="24683"/>
                      <a:pt x="4727" y="24957"/>
                    </a:cubicBezTo>
                    <a:cubicBezTo>
                      <a:pt x="5442" y="26040"/>
                      <a:pt x="6418" y="27124"/>
                      <a:pt x="6906" y="27826"/>
                    </a:cubicBezTo>
                    <a:cubicBezTo>
                      <a:pt x="6942" y="27874"/>
                      <a:pt x="6966" y="27921"/>
                      <a:pt x="7001" y="27969"/>
                    </a:cubicBezTo>
                    <a:cubicBezTo>
                      <a:pt x="7025" y="27993"/>
                      <a:pt x="7049" y="28029"/>
                      <a:pt x="7073" y="28064"/>
                    </a:cubicBezTo>
                    <a:cubicBezTo>
                      <a:pt x="7073" y="28076"/>
                      <a:pt x="7085" y="28088"/>
                      <a:pt x="7096" y="28088"/>
                    </a:cubicBezTo>
                    <a:cubicBezTo>
                      <a:pt x="7287" y="28362"/>
                      <a:pt x="7513" y="28660"/>
                      <a:pt x="7751" y="28957"/>
                    </a:cubicBezTo>
                    <a:lnTo>
                      <a:pt x="7739" y="28957"/>
                    </a:lnTo>
                    <a:cubicBezTo>
                      <a:pt x="7751" y="28969"/>
                      <a:pt x="7763" y="28981"/>
                      <a:pt x="7775" y="28993"/>
                    </a:cubicBezTo>
                    <a:cubicBezTo>
                      <a:pt x="7811" y="29041"/>
                      <a:pt x="7858" y="29100"/>
                      <a:pt x="7894" y="29148"/>
                    </a:cubicBezTo>
                    <a:cubicBezTo>
                      <a:pt x="7918" y="29183"/>
                      <a:pt x="7942" y="29207"/>
                      <a:pt x="7978" y="29243"/>
                    </a:cubicBezTo>
                    <a:cubicBezTo>
                      <a:pt x="8037" y="29326"/>
                      <a:pt x="8109" y="29398"/>
                      <a:pt x="8168" y="29481"/>
                    </a:cubicBezTo>
                    <a:cubicBezTo>
                      <a:pt x="8180" y="29493"/>
                      <a:pt x="8192" y="29505"/>
                      <a:pt x="8204" y="29517"/>
                    </a:cubicBezTo>
                    <a:cubicBezTo>
                      <a:pt x="8251" y="29588"/>
                      <a:pt x="8311" y="29648"/>
                      <a:pt x="8370" y="29719"/>
                    </a:cubicBezTo>
                    <a:cubicBezTo>
                      <a:pt x="8382" y="29731"/>
                      <a:pt x="8406" y="29755"/>
                      <a:pt x="8418" y="29767"/>
                    </a:cubicBezTo>
                    <a:cubicBezTo>
                      <a:pt x="8478" y="29838"/>
                      <a:pt x="8525" y="29898"/>
                      <a:pt x="8585" y="29957"/>
                    </a:cubicBezTo>
                    <a:cubicBezTo>
                      <a:pt x="8597" y="29969"/>
                      <a:pt x="8609" y="29981"/>
                      <a:pt x="8620" y="29993"/>
                    </a:cubicBezTo>
                    <a:cubicBezTo>
                      <a:pt x="8680" y="30053"/>
                      <a:pt x="8740" y="30124"/>
                      <a:pt x="8799" y="30184"/>
                    </a:cubicBezTo>
                    <a:cubicBezTo>
                      <a:pt x="8823" y="30195"/>
                      <a:pt x="8835" y="30207"/>
                      <a:pt x="8847" y="30219"/>
                    </a:cubicBezTo>
                    <a:cubicBezTo>
                      <a:pt x="8894" y="30267"/>
                      <a:pt x="8930" y="30315"/>
                      <a:pt x="8978" y="30350"/>
                    </a:cubicBezTo>
                    <a:cubicBezTo>
                      <a:pt x="9001" y="30362"/>
                      <a:pt x="9013" y="30386"/>
                      <a:pt x="9037" y="30398"/>
                    </a:cubicBezTo>
                    <a:cubicBezTo>
                      <a:pt x="9073" y="30434"/>
                      <a:pt x="9109" y="30457"/>
                      <a:pt x="9144" y="30493"/>
                    </a:cubicBezTo>
                    <a:cubicBezTo>
                      <a:pt x="9156" y="30505"/>
                      <a:pt x="9180" y="30517"/>
                      <a:pt x="9192" y="30529"/>
                    </a:cubicBezTo>
                    <a:cubicBezTo>
                      <a:pt x="9240" y="30565"/>
                      <a:pt x="9287" y="30588"/>
                      <a:pt x="9335" y="30612"/>
                    </a:cubicBezTo>
                    <a:cubicBezTo>
                      <a:pt x="9835" y="30886"/>
                      <a:pt x="6751" y="89322"/>
                      <a:pt x="5525" y="117921"/>
                    </a:cubicBezTo>
                    <a:lnTo>
                      <a:pt x="20134" y="117992"/>
                    </a:lnTo>
                    <a:lnTo>
                      <a:pt x="19681" y="30803"/>
                    </a:lnTo>
                    <a:cubicBezTo>
                      <a:pt x="19681" y="30374"/>
                      <a:pt x="19789" y="29898"/>
                      <a:pt x="19908" y="29624"/>
                    </a:cubicBezTo>
                    <a:cubicBezTo>
                      <a:pt x="20265" y="28731"/>
                      <a:pt x="21217" y="26290"/>
                      <a:pt x="21420" y="25254"/>
                    </a:cubicBezTo>
                    <a:cubicBezTo>
                      <a:pt x="21610" y="24207"/>
                      <a:pt x="22075" y="22635"/>
                      <a:pt x="22217" y="21837"/>
                    </a:cubicBezTo>
                    <a:cubicBezTo>
                      <a:pt x="22396" y="20766"/>
                      <a:pt x="22634" y="20039"/>
                      <a:pt x="22801" y="18777"/>
                    </a:cubicBezTo>
                    <a:cubicBezTo>
                      <a:pt x="22801" y="18777"/>
                      <a:pt x="24408" y="16170"/>
                      <a:pt x="25027" y="15289"/>
                    </a:cubicBezTo>
                    <a:cubicBezTo>
                      <a:pt x="25646" y="14408"/>
                      <a:pt x="27278" y="12050"/>
                      <a:pt x="27718" y="10979"/>
                    </a:cubicBezTo>
                    <a:cubicBezTo>
                      <a:pt x="28159" y="9907"/>
                      <a:pt x="27885" y="9157"/>
                      <a:pt x="27397" y="8919"/>
                    </a:cubicBezTo>
                    <a:cubicBezTo>
                      <a:pt x="27257" y="8849"/>
                      <a:pt x="27081" y="8801"/>
                      <a:pt x="26882" y="8801"/>
                    </a:cubicBezTo>
                    <a:cubicBezTo>
                      <a:pt x="26402" y="8801"/>
                      <a:pt x="25786" y="9081"/>
                      <a:pt x="25206" y="10014"/>
                    </a:cubicBezTo>
                    <a:cubicBezTo>
                      <a:pt x="24384" y="11348"/>
                      <a:pt x="22717" y="13658"/>
                      <a:pt x="22063" y="14455"/>
                    </a:cubicBezTo>
                    <a:cubicBezTo>
                      <a:pt x="21468" y="15191"/>
                      <a:pt x="20794" y="16202"/>
                      <a:pt x="20372" y="16202"/>
                    </a:cubicBezTo>
                    <a:cubicBezTo>
                      <a:pt x="20330" y="16202"/>
                      <a:pt x="20290" y="16192"/>
                      <a:pt x="20253" y="16170"/>
                    </a:cubicBezTo>
                    <a:cubicBezTo>
                      <a:pt x="19848" y="15932"/>
                      <a:pt x="20039" y="14515"/>
                      <a:pt x="20408" y="13479"/>
                    </a:cubicBezTo>
                    <a:cubicBezTo>
                      <a:pt x="20765" y="12443"/>
                      <a:pt x="21515" y="9955"/>
                      <a:pt x="21741" y="8764"/>
                    </a:cubicBezTo>
                    <a:cubicBezTo>
                      <a:pt x="21979" y="7574"/>
                      <a:pt x="22908" y="4799"/>
                      <a:pt x="23003" y="4204"/>
                    </a:cubicBezTo>
                    <a:cubicBezTo>
                      <a:pt x="23098" y="3609"/>
                      <a:pt x="22777" y="2966"/>
                      <a:pt x="22075" y="2680"/>
                    </a:cubicBezTo>
                    <a:cubicBezTo>
                      <a:pt x="21919" y="2619"/>
                      <a:pt x="21761" y="2586"/>
                      <a:pt x="21604" y="2586"/>
                    </a:cubicBezTo>
                    <a:cubicBezTo>
                      <a:pt x="21054" y="2586"/>
                      <a:pt x="20515" y="3000"/>
                      <a:pt x="20098" y="4121"/>
                    </a:cubicBezTo>
                    <a:cubicBezTo>
                      <a:pt x="19562" y="5573"/>
                      <a:pt x="19098" y="7502"/>
                      <a:pt x="18860" y="8359"/>
                    </a:cubicBezTo>
                    <a:cubicBezTo>
                      <a:pt x="18610" y="9205"/>
                      <a:pt x="16943" y="13574"/>
                      <a:pt x="16598" y="14170"/>
                    </a:cubicBezTo>
                    <a:cubicBezTo>
                      <a:pt x="16481" y="14366"/>
                      <a:pt x="16321" y="14456"/>
                      <a:pt x="16161" y="14456"/>
                    </a:cubicBezTo>
                    <a:cubicBezTo>
                      <a:pt x="15846" y="14456"/>
                      <a:pt x="15534" y="14107"/>
                      <a:pt x="15574" y="13539"/>
                    </a:cubicBezTo>
                    <a:cubicBezTo>
                      <a:pt x="15633" y="12681"/>
                      <a:pt x="15598" y="9919"/>
                      <a:pt x="15514" y="8717"/>
                    </a:cubicBezTo>
                    <a:cubicBezTo>
                      <a:pt x="15431" y="7514"/>
                      <a:pt x="15348" y="5383"/>
                      <a:pt x="15324" y="4597"/>
                    </a:cubicBezTo>
                    <a:cubicBezTo>
                      <a:pt x="15312" y="3811"/>
                      <a:pt x="15348" y="1978"/>
                      <a:pt x="15336" y="1501"/>
                    </a:cubicBezTo>
                    <a:cubicBezTo>
                      <a:pt x="15312" y="1013"/>
                      <a:pt x="15217" y="37"/>
                      <a:pt x="14026" y="1"/>
                    </a:cubicBezTo>
                    <a:cubicBezTo>
                      <a:pt x="14007" y="1"/>
                      <a:pt x="13988" y="0"/>
                      <a:pt x="139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7"/>
              <p:cNvSpPr/>
              <p:nvPr/>
            </p:nvSpPr>
            <p:spPr>
              <a:xfrm>
                <a:off x="6937882" y="3393927"/>
                <a:ext cx="302342" cy="1447946"/>
              </a:xfrm>
              <a:custGeom>
                <a:rect b="b" l="l" r="r" t="t"/>
                <a:pathLst>
                  <a:path extrusionOk="0" h="78522" w="16396">
                    <a:moveTo>
                      <a:pt x="3810" y="0"/>
                    </a:moveTo>
                    <a:lnTo>
                      <a:pt x="0" y="78272"/>
                    </a:lnTo>
                    <a:lnTo>
                      <a:pt x="16395" y="78522"/>
                    </a:lnTo>
                    <a:lnTo>
                      <a:pt x="15026" y="24"/>
                    </a:lnTo>
                    <a:cubicBezTo>
                      <a:pt x="15026" y="24"/>
                      <a:pt x="12106" y="769"/>
                      <a:pt x="8802" y="769"/>
                    </a:cubicBezTo>
                    <a:cubicBezTo>
                      <a:pt x="7127" y="769"/>
                      <a:pt x="5353" y="577"/>
                      <a:pt x="3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6999139" y="3348472"/>
                <a:ext cx="226812" cy="79292"/>
              </a:xfrm>
              <a:custGeom>
                <a:rect b="b" l="l" r="r" t="t"/>
                <a:pathLst>
                  <a:path extrusionOk="0" h="4300" w="12300">
                    <a:moveTo>
                      <a:pt x="11775" y="1"/>
                    </a:moveTo>
                    <a:cubicBezTo>
                      <a:pt x="9348" y="415"/>
                      <a:pt x="6936" y="532"/>
                      <a:pt x="4984" y="532"/>
                    </a:cubicBezTo>
                    <a:cubicBezTo>
                      <a:pt x="2448" y="532"/>
                      <a:pt x="691" y="334"/>
                      <a:pt x="691" y="334"/>
                    </a:cubicBezTo>
                    <a:lnTo>
                      <a:pt x="0" y="3382"/>
                    </a:lnTo>
                    <a:cubicBezTo>
                      <a:pt x="1860" y="4069"/>
                      <a:pt x="3830" y="4299"/>
                      <a:pt x="5635" y="4299"/>
                    </a:cubicBezTo>
                    <a:cubicBezTo>
                      <a:pt x="9308" y="4299"/>
                      <a:pt x="12299" y="3346"/>
                      <a:pt x="12299" y="3346"/>
                    </a:cubicBezTo>
                    <a:lnTo>
                      <a:pt x="11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57"/>
            <p:cNvGrpSpPr/>
            <p:nvPr/>
          </p:nvGrpSpPr>
          <p:grpSpPr>
            <a:xfrm>
              <a:off x="4571993" y="3047034"/>
              <a:ext cx="456021" cy="1816358"/>
              <a:chOff x="4571993" y="3047034"/>
              <a:chExt cx="456021" cy="1816358"/>
            </a:xfrm>
          </p:grpSpPr>
          <p:sp>
            <p:nvSpPr>
              <p:cNvPr id="3301" name="Google Shape;3301;p57"/>
              <p:cNvSpPr/>
              <p:nvPr/>
            </p:nvSpPr>
            <p:spPr>
              <a:xfrm>
                <a:off x="4636754" y="3233960"/>
                <a:ext cx="358326" cy="509516"/>
              </a:xfrm>
              <a:custGeom>
                <a:rect b="b" l="l" r="r" t="t"/>
                <a:pathLst>
                  <a:path extrusionOk="0" h="27631" w="19432">
                    <a:moveTo>
                      <a:pt x="6888" y="1"/>
                    </a:moveTo>
                    <a:cubicBezTo>
                      <a:pt x="6424" y="1"/>
                      <a:pt x="4600" y="5213"/>
                      <a:pt x="4116" y="5213"/>
                    </a:cubicBezTo>
                    <a:cubicBezTo>
                      <a:pt x="4083" y="5213"/>
                      <a:pt x="4057" y="5189"/>
                      <a:pt x="4037" y="5139"/>
                    </a:cubicBezTo>
                    <a:cubicBezTo>
                      <a:pt x="2751" y="4580"/>
                      <a:pt x="1001" y="4080"/>
                      <a:pt x="1" y="3615"/>
                    </a:cubicBezTo>
                    <a:lnTo>
                      <a:pt x="1" y="3615"/>
                    </a:lnTo>
                    <a:cubicBezTo>
                      <a:pt x="1" y="3615"/>
                      <a:pt x="3513" y="7461"/>
                      <a:pt x="1930" y="14664"/>
                    </a:cubicBezTo>
                    <a:cubicBezTo>
                      <a:pt x="2418" y="15248"/>
                      <a:pt x="2835" y="15700"/>
                      <a:pt x="3049" y="15855"/>
                    </a:cubicBezTo>
                    <a:cubicBezTo>
                      <a:pt x="3358" y="16069"/>
                      <a:pt x="3049" y="18986"/>
                      <a:pt x="2477" y="26892"/>
                    </a:cubicBezTo>
                    <a:cubicBezTo>
                      <a:pt x="3415" y="27081"/>
                      <a:pt x="6348" y="27631"/>
                      <a:pt x="9477" y="27631"/>
                    </a:cubicBezTo>
                    <a:cubicBezTo>
                      <a:pt x="11273" y="27631"/>
                      <a:pt x="13133" y="27450"/>
                      <a:pt x="14717" y="26916"/>
                    </a:cubicBezTo>
                    <a:cubicBezTo>
                      <a:pt x="14419" y="21832"/>
                      <a:pt x="14217" y="18522"/>
                      <a:pt x="14241" y="18355"/>
                    </a:cubicBezTo>
                    <a:cubicBezTo>
                      <a:pt x="14348" y="17593"/>
                      <a:pt x="14705" y="16260"/>
                      <a:pt x="15312" y="15188"/>
                    </a:cubicBezTo>
                    <a:cubicBezTo>
                      <a:pt x="15908" y="14128"/>
                      <a:pt x="17479" y="11176"/>
                      <a:pt x="17932" y="9902"/>
                    </a:cubicBezTo>
                    <a:cubicBezTo>
                      <a:pt x="18813" y="7485"/>
                      <a:pt x="19230" y="5437"/>
                      <a:pt x="19432" y="4044"/>
                    </a:cubicBezTo>
                    <a:lnTo>
                      <a:pt x="19432" y="4044"/>
                    </a:lnTo>
                    <a:cubicBezTo>
                      <a:pt x="19384" y="4155"/>
                      <a:pt x="19285" y="4183"/>
                      <a:pt x="19169" y="4183"/>
                    </a:cubicBezTo>
                    <a:cubicBezTo>
                      <a:pt x="19052" y="4183"/>
                      <a:pt x="18919" y="4155"/>
                      <a:pt x="18802" y="4155"/>
                    </a:cubicBezTo>
                    <a:cubicBezTo>
                      <a:pt x="18686" y="4155"/>
                      <a:pt x="18587" y="4183"/>
                      <a:pt x="18539" y="4294"/>
                    </a:cubicBezTo>
                    <a:cubicBezTo>
                      <a:pt x="17515" y="6556"/>
                      <a:pt x="16182" y="8735"/>
                      <a:pt x="15003" y="8794"/>
                    </a:cubicBezTo>
                    <a:cubicBezTo>
                      <a:pt x="14998" y="8795"/>
                      <a:pt x="14994" y="8795"/>
                      <a:pt x="14990" y="8795"/>
                    </a:cubicBezTo>
                    <a:cubicBezTo>
                      <a:pt x="14175" y="8795"/>
                      <a:pt x="15907" y="4215"/>
                      <a:pt x="15860" y="2841"/>
                    </a:cubicBezTo>
                    <a:lnTo>
                      <a:pt x="15860" y="2841"/>
                    </a:lnTo>
                    <a:cubicBezTo>
                      <a:pt x="15706" y="2959"/>
                      <a:pt x="15521" y="3008"/>
                      <a:pt x="15315" y="3008"/>
                    </a:cubicBezTo>
                    <a:cubicBezTo>
                      <a:pt x="14172" y="3008"/>
                      <a:pt x="12366" y="1479"/>
                      <a:pt x="11375" y="1479"/>
                    </a:cubicBezTo>
                    <a:cubicBezTo>
                      <a:pt x="11166" y="1479"/>
                      <a:pt x="10994" y="1546"/>
                      <a:pt x="10871" y="1710"/>
                    </a:cubicBezTo>
                    <a:cubicBezTo>
                      <a:pt x="10201" y="2597"/>
                      <a:pt x="9717" y="2938"/>
                      <a:pt x="9325" y="2938"/>
                    </a:cubicBezTo>
                    <a:cubicBezTo>
                      <a:pt x="8423" y="2938"/>
                      <a:pt x="8009" y="1132"/>
                      <a:pt x="6930" y="20"/>
                    </a:cubicBezTo>
                    <a:cubicBezTo>
                      <a:pt x="6918" y="7"/>
                      <a:pt x="6904" y="1"/>
                      <a:pt x="6888"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4661796" y="3047034"/>
                <a:ext cx="215840" cy="324489"/>
              </a:xfrm>
              <a:custGeom>
                <a:rect b="b" l="l" r="r" t="t"/>
                <a:pathLst>
                  <a:path extrusionOk="0" h="17597" w="11705">
                    <a:moveTo>
                      <a:pt x="4080" y="0"/>
                    </a:moveTo>
                    <a:cubicBezTo>
                      <a:pt x="2057" y="0"/>
                      <a:pt x="1189" y="1373"/>
                      <a:pt x="965" y="1727"/>
                    </a:cubicBezTo>
                    <a:cubicBezTo>
                      <a:pt x="917" y="1786"/>
                      <a:pt x="893" y="2013"/>
                      <a:pt x="869" y="2358"/>
                    </a:cubicBezTo>
                    <a:cubicBezTo>
                      <a:pt x="786" y="3489"/>
                      <a:pt x="762" y="5977"/>
                      <a:pt x="619" y="8585"/>
                    </a:cubicBezTo>
                    <a:cubicBezTo>
                      <a:pt x="560" y="9811"/>
                      <a:pt x="476" y="11050"/>
                      <a:pt x="346" y="12193"/>
                    </a:cubicBezTo>
                    <a:cubicBezTo>
                      <a:pt x="322" y="12395"/>
                      <a:pt x="310" y="12574"/>
                      <a:pt x="298" y="12752"/>
                    </a:cubicBezTo>
                    <a:cubicBezTo>
                      <a:pt x="0" y="13645"/>
                      <a:pt x="846" y="15645"/>
                      <a:pt x="846" y="15645"/>
                    </a:cubicBezTo>
                    <a:cubicBezTo>
                      <a:pt x="1257" y="16245"/>
                      <a:pt x="1849" y="16468"/>
                      <a:pt x="2436" y="16468"/>
                    </a:cubicBezTo>
                    <a:cubicBezTo>
                      <a:pt x="2817" y="16468"/>
                      <a:pt x="3197" y="16374"/>
                      <a:pt x="3524" y="16229"/>
                    </a:cubicBezTo>
                    <a:cubicBezTo>
                      <a:pt x="4715" y="15705"/>
                      <a:pt x="5453" y="13252"/>
                      <a:pt x="5882" y="10561"/>
                    </a:cubicBezTo>
                    <a:lnTo>
                      <a:pt x="5882" y="10561"/>
                    </a:lnTo>
                    <a:cubicBezTo>
                      <a:pt x="5810" y="11371"/>
                      <a:pt x="5727" y="12157"/>
                      <a:pt x="5632" y="12871"/>
                    </a:cubicBezTo>
                    <a:cubicBezTo>
                      <a:pt x="5501" y="13859"/>
                      <a:pt x="4775" y="15931"/>
                      <a:pt x="4977" y="16455"/>
                    </a:cubicBezTo>
                    <a:cubicBezTo>
                      <a:pt x="5299" y="17302"/>
                      <a:pt x="5956" y="17596"/>
                      <a:pt x="6619" y="17596"/>
                    </a:cubicBezTo>
                    <a:cubicBezTo>
                      <a:pt x="6963" y="17596"/>
                      <a:pt x="7308" y="17517"/>
                      <a:pt x="7608" y="17396"/>
                    </a:cubicBezTo>
                    <a:cubicBezTo>
                      <a:pt x="8823" y="16884"/>
                      <a:pt x="10323" y="12955"/>
                      <a:pt x="10668" y="10430"/>
                    </a:cubicBezTo>
                    <a:cubicBezTo>
                      <a:pt x="10728" y="10061"/>
                      <a:pt x="10775" y="9680"/>
                      <a:pt x="10823" y="9311"/>
                    </a:cubicBezTo>
                    <a:cubicBezTo>
                      <a:pt x="11109" y="7168"/>
                      <a:pt x="11704" y="2906"/>
                      <a:pt x="11609" y="2513"/>
                    </a:cubicBezTo>
                    <a:cubicBezTo>
                      <a:pt x="11490" y="2051"/>
                      <a:pt x="11207" y="870"/>
                      <a:pt x="9421" y="870"/>
                    </a:cubicBezTo>
                    <a:cubicBezTo>
                      <a:pt x="9412" y="870"/>
                      <a:pt x="9403" y="870"/>
                      <a:pt x="9394" y="870"/>
                    </a:cubicBezTo>
                    <a:cubicBezTo>
                      <a:pt x="8204" y="870"/>
                      <a:pt x="7370" y="1286"/>
                      <a:pt x="6953" y="1560"/>
                    </a:cubicBezTo>
                    <a:cubicBezTo>
                      <a:pt x="6953" y="1560"/>
                      <a:pt x="6743" y="2145"/>
                      <a:pt x="6674" y="2145"/>
                    </a:cubicBezTo>
                    <a:cubicBezTo>
                      <a:pt x="6666" y="2145"/>
                      <a:pt x="6659" y="2137"/>
                      <a:pt x="6656" y="2120"/>
                    </a:cubicBezTo>
                    <a:cubicBezTo>
                      <a:pt x="6572" y="1691"/>
                      <a:pt x="6180" y="24"/>
                      <a:pt x="4132" y="1"/>
                    </a:cubicBezTo>
                    <a:cubicBezTo>
                      <a:pt x="4114" y="0"/>
                      <a:pt x="4097" y="0"/>
                      <a:pt x="4080" y="0"/>
                    </a:cubicBezTo>
                    <a:close/>
                  </a:path>
                </a:pathLst>
              </a:custGeom>
              <a:solidFill>
                <a:srgbClr val="F69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4636754" y="3574178"/>
                <a:ext cx="320358" cy="1289214"/>
              </a:xfrm>
              <a:custGeom>
                <a:rect b="b" l="l" r="r" t="t"/>
                <a:pathLst>
                  <a:path extrusionOk="0" h="69914" w="17373">
                    <a:moveTo>
                      <a:pt x="15205" y="0"/>
                    </a:moveTo>
                    <a:cubicBezTo>
                      <a:pt x="15098" y="48"/>
                      <a:pt x="14979" y="84"/>
                      <a:pt x="14848" y="131"/>
                    </a:cubicBezTo>
                    <a:cubicBezTo>
                      <a:pt x="13263" y="665"/>
                      <a:pt x="11404" y="846"/>
                      <a:pt x="9609" y="846"/>
                    </a:cubicBezTo>
                    <a:cubicBezTo>
                      <a:pt x="6481" y="846"/>
                      <a:pt x="3551" y="297"/>
                      <a:pt x="2620" y="108"/>
                    </a:cubicBezTo>
                    <a:cubicBezTo>
                      <a:pt x="2418" y="60"/>
                      <a:pt x="2311" y="36"/>
                      <a:pt x="2311" y="36"/>
                    </a:cubicBezTo>
                    <a:cubicBezTo>
                      <a:pt x="1989" y="3215"/>
                      <a:pt x="1" y="69807"/>
                      <a:pt x="1" y="69807"/>
                    </a:cubicBezTo>
                    <a:lnTo>
                      <a:pt x="1680" y="69914"/>
                    </a:lnTo>
                    <a:lnTo>
                      <a:pt x="17372" y="69866"/>
                    </a:lnTo>
                    <a:cubicBezTo>
                      <a:pt x="17146" y="62830"/>
                      <a:pt x="15205" y="0"/>
                      <a:pt x="152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4672767" y="3565401"/>
                <a:ext cx="252499" cy="91997"/>
              </a:xfrm>
              <a:custGeom>
                <a:rect b="b" l="l" r="r" t="t"/>
                <a:pathLst>
                  <a:path extrusionOk="0" h="4989" w="13693">
                    <a:moveTo>
                      <a:pt x="179" y="0"/>
                    </a:moveTo>
                    <a:cubicBezTo>
                      <a:pt x="143" y="572"/>
                      <a:pt x="84" y="2274"/>
                      <a:pt x="1" y="4798"/>
                    </a:cubicBezTo>
                    <a:lnTo>
                      <a:pt x="13693" y="4989"/>
                    </a:lnTo>
                    <a:cubicBezTo>
                      <a:pt x="13574" y="2584"/>
                      <a:pt x="13383" y="131"/>
                      <a:pt x="13383" y="131"/>
                    </a:cubicBezTo>
                    <a:cubicBezTo>
                      <a:pt x="13264" y="191"/>
                      <a:pt x="13145" y="238"/>
                      <a:pt x="13026" y="286"/>
                    </a:cubicBezTo>
                    <a:cubicBezTo>
                      <a:pt x="11494" y="891"/>
                      <a:pt x="9703" y="1102"/>
                      <a:pt x="7953" y="1102"/>
                    </a:cubicBezTo>
                    <a:cubicBezTo>
                      <a:pt x="4643" y="1102"/>
                      <a:pt x="1482" y="348"/>
                      <a:pt x="501" y="83"/>
                    </a:cubicBezTo>
                    <a:cubicBezTo>
                      <a:pt x="298" y="36"/>
                      <a:pt x="179" y="0"/>
                      <a:pt x="17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4805369" y="3100583"/>
                <a:ext cx="222645" cy="309423"/>
              </a:xfrm>
              <a:custGeom>
                <a:rect b="b" l="l" r="r" t="t"/>
                <a:pathLst>
                  <a:path extrusionOk="0" h="16780" w="12074">
                    <a:moveTo>
                      <a:pt x="6142" y="1"/>
                    </a:moveTo>
                    <a:cubicBezTo>
                      <a:pt x="5084" y="1"/>
                      <a:pt x="4388" y="616"/>
                      <a:pt x="4156" y="811"/>
                    </a:cubicBezTo>
                    <a:cubicBezTo>
                      <a:pt x="4109" y="859"/>
                      <a:pt x="4013" y="1061"/>
                      <a:pt x="3894" y="1371"/>
                    </a:cubicBezTo>
                    <a:cubicBezTo>
                      <a:pt x="3501" y="2419"/>
                      <a:pt x="2763" y="4740"/>
                      <a:pt x="1894" y="7157"/>
                    </a:cubicBezTo>
                    <a:cubicBezTo>
                      <a:pt x="1489" y="8276"/>
                      <a:pt x="1061" y="9419"/>
                      <a:pt x="620" y="10455"/>
                    </a:cubicBezTo>
                    <a:cubicBezTo>
                      <a:pt x="549" y="10634"/>
                      <a:pt x="477" y="10801"/>
                      <a:pt x="418" y="10967"/>
                    </a:cubicBezTo>
                    <a:cubicBezTo>
                      <a:pt x="370" y="10955"/>
                      <a:pt x="322" y="10932"/>
                      <a:pt x="287" y="10908"/>
                    </a:cubicBezTo>
                    <a:cubicBezTo>
                      <a:pt x="239" y="10991"/>
                      <a:pt x="191" y="11074"/>
                      <a:pt x="144" y="11158"/>
                    </a:cubicBezTo>
                    <a:cubicBezTo>
                      <a:pt x="144" y="11158"/>
                      <a:pt x="132" y="11170"/>
                      <a:pt x="132" y="11182"/>
                    </a:cubicBezTo>
                    <a:cubicBezTo>
                      <a:pt x="214" y="11065"/>
                      <a:pt x="250" y="11019"/>
                      <a:pt x="256" y="11019"/>
                    </a:cubicBezTo>
                    <a:cubicBezTo>
                      <a:pt x="270" y="11019"/>
                      <a:pt x="160" y="11212"/>
                      <a:pt x="72" y="11372"/>
                    </a:cubicBezTo>
                    <a:cubicBezTo>
                      <a:pt x="37" y="11467"/>
                      <a:pt x="13" y="11563"/>
                      <a:pt x="1" y="11634"/>
                    </a:cubicBezTo>
                    <a:cubicBezTo>
                      <a:pt x="1" y="11682"/>
                      <a:pt x="1" y="11729"/>
                      <a:pt x="13" y="11789"/>
                    </a:cubicBezTo>
                    <a:cubicBezTo>
                      <a:pt x="25" y="12122"/>
                      <a:pt x="49" y="12456"/>
                      <a:pt x="60" y="12789"/>
                    </a:cubicBezTo>
                    <a:cubicBezTo>
                      <a:pt x="84" y="13194"/>
                      <a:pt x="561" y="13908"/>
                      <a:pt x="549" y="14289"/>
                    </a:cubicBezTo>
                    <a:cubicBezTo>
                      <a:pt x="846" y="15293"/>
                      <a:pt x="1686" y="15653"/>
                      <a:pt x="2443" y="15653"/>
                    </a:cubicBezTo>
                    <a:cubicBezTo>
                      <a:pt x="2502" y="15653"/>
                      <a:pt x="2562" y="15651"/>
                      <a:pt x="2620" y="15646"/>
                    </a:cubicBezTo>
                    <a:cubicBezTo>
                      <a:pt x="3775" y="15551"/>
                      <a:pt x="4621" y="13170"/>
                      <a:pt x="5752" y="10777"/>
                    </a:cubicBezTo>
                    <a:lnTo>
                      <a:pt x="5752" y="10777"/>
                    </a:lnTo>
                    <a:cubicBezTo>
                      <a:pt x="5466" y="11515"/>
                      <a:pt x="5168" y="12229"/>
                      <a:pt x="4882" y="12872"/>
                    </a:cubicBezTo>
                    <a:cubicBezTo>
                      <a:pt x="4490" y="13753"/>
                      <a:pt x="4335" y="14456"/>
                      <a:pt x="4359" y="15004"/>
                    </a:cubicBezTo>
                    <a:cubicBezTo>
                      <a:pt x="4393" y="16333"/>
                      <a:pt x="5387" y="16780"/>
                      <a:pt x="6204" y="16780"/>
                    </a:cubicBezTo>
                    <a:cubicBezTo>
                      <a:pt x="6236" y="16780"/>
                      <a:pt x="6268" y="16779"/>
                      <a:pt x="6299" y="16778"/>
                    </a:cubicBezTo>
                    <a:cubicBezTo>
                      <a:pt x="7478" y="16718"/>
                      <a:pt x="8812" y="14527"/>
                      <a:pt x="9835" y="12277"/>
                    </a:cubicBezTo>
                    <a:cubicBezTo>
                      <a:pt x="9990" y="11944"/>
                      <a:pt x="10145" y="11610"/>
                      <a:pt x="10288" y="11277"/>
                    </a:cubicBezTo>
                    <a:cubicBezTo>
                      <a:pt x="11145" y="9360"/>
                      <a:pt x="11919" y="7574"/>
                      <a:pt x="11943" y="7169"/>
                    </a:cubicBezTo>
                    <a:cubicBezTo>
                      <a:pt x="11979" y="6693"/>
                      <a:pt x="12074" y="5479"/>
                      <a:pt x="10562" y="4883"/>
                    </a:cubicBezTo>
                    <a:cubicBezTo>
                      <a:pt x="10020" y="4667"/>
                      <a:pt x="9533" y="4597"/>
                      <a:pt x="9131" y="4597"/>
                    </a:cubicBezTo>
                    <a:cubicBezTo>
                      <a:pt x="8783" y="4597"/>
                      <a:pt x="8499" y="4649"/>
                      <a:pt x="8300" y="4705"/>
                    </a:cubicBezTo>
                    <a:cubicBezTo>
                      <a:pt x="8621" y="3871"/>
                      <a:pt x="8823" y="3276"/>
                      <a:pt x="8847" y="3109"/>
                    </a:cubicBezTo>
                    <a:cubicBezTo>
                      <a:pt x="8907" y="2681"/>
                      <a:pt x="9050" y="966"/>
                      <a:pt x="7335" y="252"/>
                    </a:cubicBezTo>
                    <a:cubicBezTo>
                      <a:pt x="6899" y="71"/>
                      <a:pt x="6500" y="1"/>
                      <a:pt x="6142" y="1"/>
                    </a:cubicBezTo>
                    <a:close/>
                  </a:path>
                </a:pathLst>
              </a:custGeom>
              <a:solidFill>
                <a:srgbClr val="F69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4571993" y="3218802"/>
                <a:ext cx="256021" cy="285580"/>
              </a:xfrm>
              <a:custGeom>
                <a:rect b="b" l="l" r="r" t="t"/>
                <a:pathLst>
                  <a:path extrusionOk="0" h="15487" w="13884">
                    <a:moveTo>
                      <a:pt x="4375" y="1"/>
                    </a:moveTo>
                    <a:cubicBezTo>
                      <a:pt x="4033" y="1"/>
                      <a:pt x="3735" y="56"/>
                      <a:pt x="3394" y="115"/>
                    </a:cubicBezTo>
                    <a:cubicBezTo>
                      <a:pt x="2370" y="282"/>
                      <a:pt x="1286" y="580"/>
                      <a:pt x="560" y="3437"/>
                    </a:cubicBezTo>
                    <a:cubicBezTo>
                      <a:pt x="1" y="5664"/>
                      <a:pt x="1108" y="9176"/>
                      <a:pt x="2334" y="11533"/>
                    </a:cubicBezTo>
                    <a:cubicBezTo>
                      <a:pt x="3715" y="14177"/>
                      <a:pt x="5442" y="15486"/>
                      <a:pt x="5442" y="15486"/>
                    </a:cubicBezTo>
                    <a:cubicBezTo>
                      <a:pt x="10430" y="9628"/>
                      <a:pt x="4228" y="5211"/>
                      <a:pt x="4227" y="5211"/>
                    </a:cubicBezTo>
                    <a:lnTo>
                      <a:pt x="4227" y="5211"/>
                    </a:lnTo>
                    <a:cubicBezTo>
                      <a:pt x="5227" y="5675"/>
                      <a:pt x="6442" y="6449"/>
                      <a:pt x="7728" y="7009"/>
                    </a:cubicBezTo>
                    <a:cubicBezTo>
                      <a:pt x="8525" y="7366"/>
                      <a:pt x="9335" y="7628"/>
                      <a:pt x="10145" y="7711"/>
                    </a:cubicBezTo>
                    <a:cubicBezTo>
                      <a:pt x="10334" y="7729"/>
                      <a:pt x="10545" y="7740"/>
                      <a:pt x="10770" y="7740"/>
                    </a:cubicBezTo>
                    <a:cubicBezTo>
                      <a:pt x="11296" y="7740"/>
                      <a:pt x="11896" y="7683"/>
                      <a:pt x="12455" y="7533"/>
                    </a:cubicBezTo>
                    <a:cubicBezTo>
                      <a:pt x="12455" y="7533"/>
                      <a:pt x="13598" y="7259"/>
                      <a:pt x="13740" y="5902"/>
                    </a:cubicBezTo>
                    <a:cubicBezTo>
                      <a:pt x="13883" y="4532"/>
                      <a:pt x="13574" y="5140"/>
                      <a:pt x="13455" y="4783"/>
                    </a:cubicBezTo>
                    <a:cubicBezTo>
                      <a:pt x="13324" y="4711"/>
                      <a:pt x="13193" y="4640"/>
                      <a:pt x="13062" y="4556"/>
                    </a:cubicBezTo>
                    <a:cubicBezTo>
                      <a:pt x="12812" y="4449"/>
                      <a:pt x="12526" y="4342"/>
                      <a:pt x="12252" y="4175"/>
                    </a:cubicBezTo>
                    <a:cubicBezTo>
                      <a:pt x="11419" y="3687"/>
                      <a:pt x="9692" y="2461"/>
                      <a:pt x="8240" y="1544"/>
                    </a:cubicBezTo>
                    <a:cubicBezTo>
                      <a:pt x="7549" y="1103"/>
                      <a:pt x="6918" y="734"/>
                      <a:pt x="6478" y="544"/>
                    </a:cubicBezTo>
                    <a:cubicBezTo>
                      <a:pt x="6025" y="353"/>
                      <a:pt x="5668" y="222"/>
                      <a:pt x="5346" y="139"/>
                    </a:cubicBezTo>
                    <a:cubicBezTo>
                      <a:pt x="4962" y="38"/>
                      <a:pt x="4654" y="1"/>
                      <a:pt x="4375"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57"/>
            <p:cNvGrpSpPr/>
            <p:nvPr/>
          </p:nvGrpSpPr>
          <p:grpSpPr>
            <a:xfrm>
              <a:off x="6425877" y="3127819"/>
              <a:ext cx="476674" cy="1712302"/>
              <a:chOff x="6425877" y="3127819"/>
              <a:chExt cx="476674" cy="1712302"/>
            </a:xfrm>
          </p:grpSpPr>
          <p:sp>
            <p:nvSpPr>
              <p:cNvPr id="3308" name="Google Shape;3308;p57"/>
              <p:cNvSpPr/>
              <p:nvPr/>
            </p:nvSpPr>
            <p:spPr>
              <a:xfrm>
                <a:off x="6425877" y="3127819"/>
                <a:ext cx="476674" cy="1712302"/>
              </a:xfrm>
              <a:custGeom>
                <a:rect b="b" l="l" r="r" t="t"/>
                <a:pathLst>
                  <a:path extrusionOk="0" h="92858" w="25850">
                    <a:moveTo>
                      <a:pt x="13117" y="1"/>
                    </a:moveTo>
                    <a:cubicBezTo>
                      <a:pt x="13111" y="1"/>
                      <a:pt x="13104" y="1"/>
                      <a:pt x="13098" y="1"/>
                    </a:cubicBezTo>
                    <a:cubicBezTo>
                      <a:pt x="12002" y="25"/>
                      <a:pt x="11907" y="918"/>
                      <a:pt x="11883" y="1358"/>
                    </a:cubicBezTo>
                    <a:cubicBezTo>
                      <a:pt x="11860" y="1811"/>
                      <a:pt x="11883" y="3490"/>
                      <a:pt x="11860" y="4216"/>
                    </a:cubicBezTo>
                    <a:cubicBezTo>
                      <a:pt x="11836" y="4942"/>
                      <a:pt x="11729" y="6895"/>
                      <a:pt x="11645" y="8002"/>
                    </a:cubicBezTo>
                    <a:cubicBezTo>
                      <a:pt x="11562" y="9097"/>
                      <a:pt x="11490" y="11645"/>
                      <a:pt x="11538" y="12431"/>
                    </a:cubicBezTo>
                    <a:cubicBezTo>
                      <a:pt x="11569" y="12957"/>
                      <a:pt x="11286" y="13275"/>
                      <a:pt x="11000" y="13275"/>
                    </a:cubicBezTo>
                    <a:cubicBezTo>
                      <a:pt x="10852" y="13275"/>
                      <a:pt x="10703" y="13190"/>
                      <a:pt x="10598" y="13003"/>
                    </a:cubicBezTo>
                    <a:cubicBezTo>
                      <a:pt x="10288" y="12455"/>
                      <a:pt x="8800" y="8419"/>
                      <a:pt x="8573" y="7633"/>
                    </a:cubicBezTo>
                    <a:cubicBezTo>
                      <a:pt x="8359" y="6847"/>
                      <a:pt x="7954" y="5073"/>
                      <a:pt x="7478" y="3740"/>
                    </a:cubicBezTo>
                    <a:cubicBezTo>
                      <a:pt x="7104" y="2693"/>
                      <a:pt x="6606" y="2299"/>
                      <a:pt x="6098" y="2299"/>
                    </a:cubicBezTo>
                    <a:cubicBezTo>
                      <a:pt x="5958" y="2299"/>
                      <a:pt x="5818" y="2329"/>
                      <a:pt x="5680" y="2382"/>
                    </a:cubicBezTo>
                    <a:cubicBezTo>
                      <a:pt x="5025" y="2644"/>
                      <a:pt x="4728" y="3228"/>
                      <a:pt x="4811" y="3775"/>
                    </a:cubicBezTo>
                    <a:cubicBezTo>
                      <a:pt x="4883" y="4323"/>
                      <a:pt x="5716" y="6895"/>
                      <a:pt x="5918" y="7990"/>
                    </a:cubicBezTo>
                    <a:cubicBezTo>
                      <a:pt x="6121" y="9085"/>
                      <a:pt x="6788" y="11371"/>
                      <a:pt x="7109" y="12336"/>
                    </a:cubicBezTo>
                    <a:cubicBezTo>
                      <a:pt x="7430" y="13288"/>
                      <a:pt x="7585" y="14598"/>
                      <a:pt x="7216" y="14812"/>
                    </a:cubicBezTo>
                    <a:cubicBezTo>
                      <a:pt x="7184" y="14830"/>
                      <a:pt x="7149" y="14838"/>
                      <a:pt x="7112" y="14838"/>
                    </a:cubicBezTo>
                    <a:cubicBezTo>
                      <a:pt x="6722" y="14838"/>
                      <a:pt x="6117" y="13903"/>
                      <a:pt x="5573" y="13217"/>
                    </a:cubicBezTo>
                    <a:cubicBezTo>
                      <a:pt x="4978" y="12467"/>
                      <a:pt x="3466" y="10324"/>
                      <a:pt x="2727" y="9097"/>
                    </a:cubicBezTo>
                    <a:cubicBezTo>
                      <a:pt x="2201" y="8231"/>
                      <a:pt x="1625" y="7970"/>
                      <a:pt x="1179" y="7970"/>
                    </a:cubicBezTo>
                    <a:cubicBezTo>
                      <a:pt x="1000" y="7970"/>
                      <a:pt x="841" y="8012"/>
                      <a:pt x="715" y="8073"/>
                    </a:cubicBezTo>
                    <a:cubicBezTo>
                      <a:pt x="275" y="8288"/>
                      <a:pt x="1" y="8978"/>
                      <a:pt x="406" y="9967"/>
                    </a:cubicBezTo>
                    <a:cubicBezTo>
                      <a:pt x="799" y="10955"/>
                      <a:pt x="2275" y="13134"/>
                      <a:pt x="2835" y="13943"/>
                    </a:cubicBezTo>
                    <a:cubicBezTo>
                      <a:pt x="3394" y="14765"/>
                      <a:pt x="4847" y="17182"/>
                      <a:pt x="4847" y="17182"/>
                    </a:cubicBezTo>
                    <a:cubicBezTo>
                      <a:pt x="5002" y="18337"/>
                      <a:pt x="5204" y="19015"/>
                      <a:pt x="5359" y="20003"/>
                    </a:cubicBezTo>
                    <a:cubicBezTo>
                      <a:pt x="5478" y="20730"/>
                      <a:pt x="5883" y="22182"/>
                      <a:pt x="6061" y="23147"/>
                    </a:cubicBezTo>
                    <a:cubicBezTo>
                      <a:pt x="6240" y="24099"/>
                      <a:pt x="7085" y="26361"/>
                      <a:pt x="7407" y="27183"/>
                    </a:cubicBezTo>
                    <a:cubicBezTo>
                      <a:pt x="7514" y="27421"/>
                      <a:pt x="7585" y="28945"/>
                      <a:pt x="7645" y="29338"/>
                    </a:cubicBezTo>
                    <a:cubicBezTo>
                      <a:pt x="7597" y="36958"/>
                      <a:pt x="7371" y="76606"/>
                      <a:pt x="7157" y="92715"/>
                    </a:cubicBezTo>
                    <a:lnTo>
                      <a:pt x="18849" y="92858"/>
                    </a:lnTo>
                    <a:cubicBezTo>
                      <a:pt x="18003" y="66545"/>
                      <a:pt x="16658" y="28433"/>
                      <a:pt x="17122" y="28195"/>
                    </a:cubicBezTo>
                    <a:cubicBezTo>
                      <a:pt x="17146" y="28183"/>
                      <a:pt x="17158" y="28171"/>
                      <a:pt x="17182" y="28159"/>
                    </a:cubicBezTo>
                    <a:cubicBezTo>
                      <a:pt x="17205" y="28147"/>
                      <a:pt x="17229" y="28124"/>
                      <a:pt x="17253" y="28112"/>
                    </a:cubicBezTo>
                    <a:cubicBezTo>
                      <a:pt x="17265" y="28100"/>
                      <a:pt x="17277" y="28088"/>
                      <a:pt x="17301" y="28076"/>
                    </a:cubicBezTo>
                    <a:cubicBezTo>
                      <a:pt x="17325" y="28052"/>
                      <a:pt x="17360" y="28028"/>
                      <a:pt x="17396" y="27993"/>
                    </a:cubicBezTo>
                    <a:cubicBezTo>
                      <a:pt x="17420" y="27981"/>
                      <a:pt x="17432" y="27969"/>
                      <a:pt x="17456" y="27945"/>
                    </a:cubicBezTo>
                    <a:cubicBezTo>
                      <a:pt x="17491" y="27921"/>
                      <a:pt x="17527" y="27874"/>
                      <a:pt x="17575" y="27838"/>
                    </a:cubicBezTo>
                    <a:cubicBezTo>
                      <a:pt x="17586" y="27826"/>
                      <a:pt x="17598" y="27814"/>
                      <a:pt x="17610" y="27802"/>
                    </a:cubicBezTo>
                    <a:cubicBezTo>
                      <a:pt x="17670" y="27743"/>
                      <a:pt x="17729" y="27683"/>
                      <a:pt x="17789" y="27623"/>
                    </a:cubicBezTo>
                    <a:cubicBezTo>
                      <a:pt x="17801" y="27612"/>
                      <a:pt x="17801" y="27600"/>
                      <a:pt x="17813" y="27588"/>
                    </a:cubicBezTo>
                    <a:cubicBezTo>
                      <a:pt x="17872" y="27540"/>
                      <a:pt x="17920" y="27481"/>
                      <a:pt x="17967" y="27421"/>
                    </a:cubicBezTo>
                    <a:cubicBezTo>
                      <a:pt x="17991" y="27409"/>
                      <a:pt x="18003" y="27385"/>
                      <a:pt x="18015" y="27373"/>
                    </a:cubicBezTo>
                    <a:cubicBezTo>
                      <a:pt x="18063" y="27314"/>
                      <a:pt x="18122" y="27254"/>
                      <a:pt x="18170" y="27195"/>
                    </a:cubicBezTo>
                    <a:cubicBezTo>
                      <a:pt x="18182" y="27183"/>
                      <a:pt x="18194" y="27171"/>
                      <a:pt x="18206" y="27159"/>
                    </a:cubicBezTo>
                    <a:cubicBezTo>
                      <a:pt x="18265" y="27088"/>
                      <a:pt x="18337" y="27004"/>
                      <a:pt x="18396" y="26933"/>
                    </a:cubicBezTo>
                    <a:cubicBezTo>
                      <a:pt x="18408" y="26921"/>
                      <a:pt x="18408" y="26909"/>
                      <a:pt x="18420" y="26909"/>
                    </a:cubicBezTo>
                    <a:cubicBezTo>
                      <a:pt x="18479" y="26838"/>
                      <a:pt x="18527" y="26766"/>
                      <a:pt x="18587" y="26695"/>
                    </a:cubicBezTo>
                    <a:cubicBezTo>
                      <a:pt x="18587" y="26695"/>
                      <a:pt x="18599" y="26683"/>
                      <a:pt x="18599" y="26683"/>
                    </a:cubicBezTo>
                    <a:cubicBezTo>
                      <a:pt x="18813" y="26409"/>
                      <a:pt x="19027" y="26135"/>
                      <a:pt x="19206" y="25897"/>
                    </a:cubicBezTo>
                    <a:cubicBezTo>
                      <a:pt x="19218" y="25885"/>
                      <a:pt x="19218" y="25873"/>
                      <a:pt x="19230" y="25861"/>
                    </a:cubicBezTo>
                    <a:cubicBezTo>
                      <a:pt x="19277" y="25790"/>
                      <a:pt x="19337" y="25718"/>
                      <a:pt x="19384" y="25647"/>
                    </a:cubicBezTo>
                    <a:cubicBezTo>
                      <a:pt x="19444" y="25564"/>
                      <a:pt x="19503" y="25480"/>
                      <a:pt x="19575" y="25397"/>
                    </a:cubicBezTo>
                    <a:cubicBezTo>
                      <a:pt x="20146" y="24647"/>
                      <a:pt x="21123" y="23563"/>
                      <a:pt x="21718" y="22551"/>
                    </a:cubicBezTo>
                    <a:cubicBezTo>
                      <a:pt x="21777" y="22456"/>
                      <a:pt x="21825" y="22361"/>
                      <a:pt x="21873" y="22278"/>
                    </a:cubicBezTo>
                    <a:cubicBezTo>
                      <a:pt x="22194" y="21658"/>
                      <a:pt x="22325" y="20373"/>
                      <a:pt x="22932" y="19611"/>
                    </a:cubicBezTo>
                    <a:cubicBezTo>
                      <a:pt x="23409" y="19015"/>
                      <a:pt x="24135" y="17467"/>
                      <a:pt x="24659" y="16444"/>
                    </a:cubicBezTo>
                    <a:cubicBezTo>
                      <a:pt x="24695" y="16348"/>
                      <a:pt x="24742" y="16277"/>
                      <a:pt x="24778" y="16194"/>
                    </a:cubicBezTo>
                    <a:cubicBezTo>
                      <a:pt x="24837" y="16086"/>
                      <a:pt x="24885" y="15991"/>
                      <a:pt x="24933" y="15908"/>
                    </a:cubicBezTo>
                    <a:cubicBezTo>
                      <a:pt x="24968" y="15836"/>
                      <a:pt x="25004" y="15777"/>
                      <a:pt x="25040" y="15729"/>
                    </a:cubicBezTo>
                    <a:cubicBezTo>
                      <a:pt x="25087" y="15634"/>
                      <a:pt x="25147" y="15551"/>
                      <a:pt x="25206" y="15467"/>
                    </a:cubicBezTo>
                    <a:cubicBezTo>
                      <a:pt x="25218" y="15455"/>
                      <a:pt x="25218" y="15443"/>
                      <a:pt x="25230" y="15432"/>
                    </a:cubicBezTo>
                    <a:cubicBezTo>
                      <a:pt x="25421" y="15181"/>
                      <a:pt x="25623" y="14979"/>
                      <a:pt x="25742" y="14789"/>
                    </a:cubicBezTo>
                    <a:cubicBezTo>
                      <a:pt x="25754" y="14777"/>
                      <a:pt x="25766" y="14753"/>
                      <a:pt x="25766" y="14741"/>
                    </a:cubicBezTo>
                    <a:cubicBezTo>
                      <a:pt x="25778" y="14717"/>
                      <a:pt x="25790" y="14693"/>
                      <a:pt x="25802" y="14670"/>
                    </a:cubicBezTo>
                    <a:cubicBezTo>
                      <a:pt x="25826" y="14610"/>
                      <a:pt x="25838" y="14562"/>
                      <a:pt x="25849" y="14503"/>
                    </a:cubicBezTo>
                    <a:cubicBezTo>
                      <a:pt x="25849" y="14336"/>
                      <a:pt x="25766" y="14169"/>
                      <a:pt x="25528" y="13967"/>
                    </a:cubicBezTo>
                    <a:cubicBezTo>
                      <a:pt x="25292" y="13770"/>
                      <a:pt x="24999" y="13696"/>
                      <a:pt x="24690" y="13696"/>
                    </a:cubicBezTo>
                    <a:cubicBezTo>
                      <a:pt x="24624" y="13696"/>
                      <a:pt x="24558" y="13699"/>
                      <a:pt x="24492" y="13705"/>
                    </a:cubicBezTo>
                    <a:cubicBezTo>
                      <a:pt x="24361" y="13717"/>
                      <a:pt x="24218" y="13741"/>
                      <a:pt x="24087" y="13777"/>
                    </a:cubicBezTo>
                    <a:cubicBezTo>
                      <a:pt x="23897" y="13824"/>
                      <a:pt x="23706" y="13884"/>
                      <a:pt x="23516" y="13967"/>
                    </a:cubicBezTo>
                    <a:cubicBezTo>
                      <a:pt x="23218" y="14098"/>
                      <a:pt x="22944" y="14265"/>
                      <a:pt x="22730" y="14408"/>
                    </a:cubicBezTo>
                    <a:cubicBezTo>
                      <a:pt x="22587" y="14503"/>
                      <a:pt x="22456" y="14610"/>
                      <a:pt x="22337" y="14729"/>
                    </a:cubicBezTo>
                    <a:cubicBezTo>
                      <a:pt x="22325" y="14729"/>
                      <a:pt x="22325" y="14729"/>
                      <a:pt x="22313" y="14741"/>
                    </a:cubicBezTo>
                    <a:cubicBezTo>
                      <a:pt x="22123" y="14920"/>
                      <a:pt x="21944" y="15122"/>
                      <a:pt x="21766" y="15324"/>
                    </a:cubicBezTo>
                    <a:cubicBezTo>
                      <a:pt x="21706" y="15396"/>
                      <a:pt x="21658" y="15479"/>
                      <a:pt x="21599" y="15551"/>
                    </a:cubicBezTo>
                    <a:cubicBezTo>
                      <a:pt x="21492" y="15693"/>
                      <a:pt x="21385" y="15848"/>
                      <a:pt x="21277" y="15991"/>
                    </a:cubicBezTo>
                    <a:cubicBezTo>
                      <a:pt x="21230" y="16074"/>
                      <a:pt x="21182" y="16146"/>
                      <a:pt x="21135" y="16217"/>
                    </a:cubicBezTo>
                    <a:cubicBezTo>
                      <a:pt x="20789" y="16753"/>
                      <a:pt x="20480" y="17289"/>
                      <a:pt x="20182" y="17694"/>
                    </a:cubicBezTo>
                    <a:cubicBezTo>
                      <a:pt x="19837" y="18182"/>
                      <a:pt x="19599" y="18551"/>
                      <a:pt x="19372" y="18575"/>
                    </a:cubicBezTo>
                    <a:cubicBezTo>
                      <a:pt x="19361" y="18575"/>
                      <a:pt x="19361" y="18575"/>
                      <a:pt x="19361" y="18587"/>
                    </a:cubicBezTo>
                    <a:cubicBezTo>
                      <a:pt x="19356" y="18587"/>
                      <a:pt x="19351" y="18587"/>
                      <a:pt x="19347" y="18587"/>
                    </a:cubicBezTo>
                    <a:cubicBezTo>
                      <a:pt x="19149" y="18587"/>
                      <a:pt x="18950" y="18333"/>
                      <a:pt x="18706" y="17646"/>
                    </a:cubicBezTo>
                    <a:cubicBezTo>
                      <a:pt x="18170" y="16182"/>
                      <a:pt x="19408" y="12003"/>
                      <a:pt x="19694" y="10693"/>
                    </a:cubicBezTo>
                    <a:cubicBezTo>
                      <a:pt x="19980" y="9383"/>
                      <a:pt x="20861" y="6026"/>
                      <a:pt x="21087" y="5133"/>
                    </a:cubicBezTo>
                    <a:cubicBezTo>
                      <a:pt x="21313" y="4240"/>
                      <a:pt x="21766" y="2751"/>
                      <a:pt x="20253" y="2323"/>
                    </a:cubicBezTo>
                    <a:cubicBezTo>
                      <a:pt x="20151" y="2295"/>
                      <a:pt x="20053" y="2281"/>
                      <a:pt x="19960" y="2281"/>
                    </a:cubicBezTo>
                    <a:cubicBezTo>
                      <a:pt x="18672" y="2281"/>
                      <a:pt x="18282" y="4808"/>
                      <a:pt x="18027" y="5418"/>
                    </a:cubicBezTo>
                    <a:cubicBezTo>
                      <a:pt x="17765" y="6085"/>
                      <a:pt x="17348" y="7740"/>
                      <a:pt x="17086" y="8502"/>
                    </a:cubicBezTo>
                    <a:cubicBezTo>
                      <a:pt x="16827" y="9246"/>
                      <a:pt x="15970" y="12789"/>
                      <a:pt x="15200" y="12789"/>
                    </a:cubicBezTo>
                    <a:cubicBezTo>
                      <a:pt x="15194" y="12789"/>
                      <a:pt x="15188" y="12789"/>
                      <a:pt x="15181" y="12788"/>
                    </a:cubicBezTo>
                    <a:cubicBezTo>
                      <a:pt x="14419" y="12729"/>
                      <a:pt x="14800" y="9836"/>
                      <a:pt x="14824" y="8812"/>
                    </a:cubicBezTo>
                    <a:cubicBezTo>
                      <a:pt x="14836" y="7776"/>
                      <a:pt x="14765" y="5549"/>
                      <a:pt x="14681" y="4752"/>
                    </a:cubicBezTo>
                    <a:cubicBezTo>
                      <a:pt x="14598" y="3966"/>
                      <a:pt x="14586" y="2620"/>
                      <a:pt x="14574" y="1799"/>
                    </a:cubicBezTo>
                    <a:cubicBezTo>
                      <a:pt x="14562" y="982"/>
                      <a:pt x="14198" y="1"/>
                      <a:pt x="13117" y="1"/>
                    </a:cubicBezTo>
                    <a:close/>
                  </a:path>
                </a:pathLst>
              </a:custGeom>
              <a:solidFill>
                <a:srgbClr val="AD7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6535005" y="3798556"/>
                <a:ext cx="245916" cy="1040901"/>
              </a:xfrm>
              <a:custGeom>
                <a:rect b="b" l="l" r="r" t="t"/>
                <a:pathLst>
                  <a:path extrusionOk="0" h="56448" w="13336">
                    <a:moveTo>
                      <a:pt x="1215" y="1"/>
                    </a:moveTo>
                    <a:lnTo>
                      <a:pt x="0" y="56448"/>
                    </a:lnTo>
                    <a:lnTo>
                      <a:pt x="13335" y="56448"/>
                    </a:lnTo>
                    <a:lnTo>
                      <a:pt x="11514" y="84"/>
                    </a:lnTo>
                    <a:cubicBezTo>
                      <a:pt x="10154" y="578"/>
                      <a:pt x="8603" y="746"/>
                      <a:pt x="7125" y="746"/>
                    </a:cubicBezTo>
                    <a:cubicBezTo>
                      <a:pt x="4009" y="746"/>
                      <a:pt x="1215"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6547083" y="3756402"/>
                <a:ext cx="208593" cy="73963"/>
              </a:xfrm>
              <a:custGeom>
                <a:rect b="b" l="l" r="r" t="t"/>
                <a:pathLst>
                  <a:path extrusionOk="0" h="4011" w="11312">
                    <a:moveTo>
                      <a:pt x="500" y="1"/>
                    </a:moveTo>
                    <a:lnTo>
                      <a:pt x="0" y="3072"/>
                    </a:lnTo>
                    <a:cubicBezTo>
                      <a:pt x="0" y="3072"/>
                      <a:pt x="2842" y="4011"/>
                      <a:pt x="6306" y="4011"/>
                    </a:cubicBezTo>
                    <a:cubicBezTo>
                      <a:pt x="7914" y="4011"/>
                      <a:pt x="9657" y="3808"/>
                      <a:pt x="11311" y="3215"/>
                    </a:cubicBezTo>
                    <a:lnTo>
                      <a:pt x="10704" y="417"/>
                    </a:lnTo>
                    <a:cubicBezTo>
                      <a:pt x="10704" y="417"/>
                      <a:pt x="9309" y="558"/>
                      <a:pt x="7242" y="558"/>
                    </a:cubicBezTo>
                    <a:cubicBezTo>
                      <a:pt x="5368" y="558"/>
                      <a:pt x="2941" y="442"/>
                      <a:pt x="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57"/>
            <p:cNvGrpSpPr/>
            <p:nvPr/>
          </p:nvGrpSpPr>
          <p:grpSpPr>
            <a:xfrm>
              <a:off x="7299472" y="2906945"/>
              <a:ext cx="646820" cy="1935370"/>
              <a:chOff x="7299472" y="2906945"/>
              <a:chExt cx="646820" cy="1935370"/>
            </a:xfrm>
          </p:grpSpPr>
          <p:sp>
            <p:nvSpPr>
              <p:cNvPr id="3312" name="Google Shape;3312;p57"/>
              <p:cNvSpPr/>
              <p:nvPr/>
            </p:nvSpPr>
            <p:spPr>
              <a:xfrm>
                <a:off x="7527593" y="3673625"/>
                <a:ext cx="240" cy="3983"/>
              </a:xfrm>
              <a:custGeom>
                <a:rect b="b" l="l" r="r" t="t"/>
                <a:pathLst>
                  <a:path extrusionOk="0" h="216" w="13">
                    <a:moveTo>
                      <a:pt x="12" y="215"/>
                    </a:moveTo>
                    <a:cubicBezTo>
                      <a:pt x="12" y="144"/>
                      <a:pt x="1" y="72"/>
                      <a:pt x="1" y="1"/>
                    </a:cubicBezTo>
                    <a:cubicBezTo>
                      <a:pt x="1" y="72"/>
                      <a:pt x="12" y="144"/>
                      <a:pt x="12" y="21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7505852" y="4146980"/>
                <a:ext cx="904" cy="12318"/>
              </a:xfrm>
              <a:custGeom>
                <a:rect b="b" l="l" r="r" t="t"/>
                <a:pathLst>
                  <a:path extrusionOk="0" h="668" w="49">
                    <a:moveTo>
                      <a:pt x="1" y="667"/>
                    </a:moveTo>
                    <a:cubicBezTo>
                      <a:pt x="13" y="441"/>
                      <a:pt x="25" y="227"/>
                      <a:pt x="48" y="1"/>
                    </a:cubicBezTo>
                    <a:cubicBezTo>
                      <a:pt x="25" y="227"/>
                      <a:pt x="13" y="441"/>
                      <a:pt x="1" y="66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7507180" y="4124372"/>
                <a:ext cx="1106" cy="13848"/>
              </a:xfrm>
              <a:custGeom>
                <a:rect b="b" l="l" r="r" t="t"/>
                <a:pathLst>
                  <a:path extrusionOk="0" h="751" w="60">
                    <a:moveTo>
                      <a:pt x="0" y="750"/>
                    </a:moveTo>
                    <a:cubicBezTo>
                      <a:pt x="24" y="489"/>
                      <a:pt x="36" y="250"/>
                      <a:pt x="60" y="0"/>
                    </a:cubicBezTo>
                    <a:cubicBezTo>
                      <a:pt x="36" y="250"/>
                      <a:pt x="24" y="489"/>
                      <a:pt x="0" y="75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7523425" y="3880890"/>
                <a:ext cx="461" cy="7044"/>
              </a:xfrm>
              <a:custGeom>
                <a:rect b="b" l="l" r="r" t="t"/>
                <a:pathLst>
                  <a:path extrusionOk="0" h="382" w="25">
                    <a:moveTo>
                      <a:pt x="0" y="381"/>
                    </a:moveTo>
                    <a:cubicBezTo>
                      <a:pt x="0" y="250"/>
                      <a:pt x="12" y="131"/>
                      <a:pt x="24" y="0"/>
                    </a:cubicBezTo>
                    <a:cubicBezTo>
                      <a:pt x="12" y="131"/>
                      <a:pt x="0" y="250"/>
                      <a:pt x="0" y="38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7528035" y="3681978"/>
                <a:ext cx="240" cy="4186"/>
              </a:xfrm>
              <a:custGeom>
                <a:rect b="b" l="l" r="r" t="t"/>
                <a:pathLst>
                  <a:path extrusionOk="0" h="227" w="13">
                    <a:moveTo>
                      <a:pt x="12" y="227"/>
                    </a:moveTo>
                    <a:cubicBezTo>
                      <a:pt x="12" y="143"/>
                      <a:pt x="0" y="72"/>
                      <a:pt x="0" y="0"/>
                    </a:cubicBezTo>
                    <a:cubicBezTo>
                      <a:pt x="0" y="72"/>
                      <a:pt x="12" y="143"/>
                      <a:pt x="12" y="22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7508710" y="4107684"/>
                <a:ext cx="682" cy="9017"/>
              </a:xfrm>
              <a:custGeom>
                <a:rect b="b" l="l" r="r" t="t"/>
                <a:pathLst>
                  <a:path extrusionOk="0" h="489" w="37">
                    <a:moveTo>
                      <a:pt x="1" y="489"/>
                    </a:moveTo>
                    <a:cubicBezTo>
                      <a:pt x="12" y="322"/>
                      <a:pt x="24" y="167"/>
                      <a:pt x="36" y="1"/>
                    </a:cubicBezTo>
                    <a:cubicBezTo>
                      <a:pt x="24" y="167"/>
                      <a:pt x="12" y="322"/>
                      <a:pt x="1" y="48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7528902" y="3752235"/>
                <a:ext cx="18" cy="5495"/>
              </a:xfrm>
              <a:custGeom>
                <a:rect b="b" l="l" r="r" t="t"/>
                <a:pathLst>
                  <a:path extrusionOk="0" h="298" w="1">
                    <a:moveTo>
                      <a:pt x="1" y="298"/>
                    </a:moveTo>
                    <a:cubicBezTo>
                      <a:pt x="1" y="203"/>
                      <a:pt x="1" y="96"/>
                      <a:pt x="1" y="0"/>
                    </a:cubicBezTo>
                    <a:cubicBezTo>
                      <a:pt x="1" y="96"/>
                      <a:pt x="1" y="203"/>
                      <a:pt x="1" y="298"/>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7499269" y="4249506"/>
                <a:ext cx="682" cy="9902"/>
              </a:xfrm>
              <a:custGeom>
                <a:rect b="b" l="l" r="r" t="t"/>
                <a:pathLst>
                  <a:path extrusionOk="0" h="537" w="37">
                    <a:moveTo>
                      <a:pt x="1" y="537"/>
                    </a:moveTo>
                    <a:cubicBezTo>
                      <a:pt x="13" y="358"/>
                      <a:pt x="24" y="180"/>
                      <a:pt x="36" y="1"/>
                    </a:cubicBezTo>
                    <a:cubicBezTo>
                      <a:pt x="24" y="180"/>
                      <a:pt x="13" y="358"/>
                      <a:pt x="1" y="53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7511126" y="4078272"/>
                <a:ext cx="240" cy="1106"/>
              </a:xfrm>
              <a:custGeom>
                <a:rect b="b" l="l" r="r" t="t"/>
                <a:pathLst>
                  <a:path extrusionOk="0" h="60" w="13">
                    <a:moveTo>
                      <a:pt x="1" y="60"/>
                    </a:moveTo>
                    <a:cubicBezTo>
                      <a:pt x="1" y="36"/>
                      <a:pt x="12" y="12"/>
                      <a:pt x="12" y="0"/>
                    </a:cubicBezTo>
                    <a:cubicBezTo>
                      <a:pt x="12" y="12"/>
                      <a:pt x="1" y="36"/>
                      <a:pt x="1" y="6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7526284" y="3658043"/>
                <a:ext cx="443" cy="3540"/>
              </a:xfrm>
              <a:custGeom>
                <a:rect b="b" l="l" r="r" t="t"/>
                <a:pathLst>
                  <a:path extrusionOk="0" h="192" w="24">
                    <a:moveTo>
                      <a:pt x="24" y="191"/>
                    </a:moveTo>
                    <a:cubicBezTo>
                      <a:pt x="12" y="132"/>
                      <a:pt x="0" y="60"/>
                      <a:pt x="0" y="1"/>
                    </a:cubicBezTo>
                    <a:cubicBezTo>
                      <a:pt x="0" y="60"/>
                      <a:pt x="12" y="132"/>
                      <a:pt x="24" y="19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7497739" y="4272999"/>
                <a:ext cx="664" cy="10787"/>
              </a:xfrm>
              <a:custGeom>
                <a:rect b="b" l="l" r="r" t="t"/>
                <a:pathLst>
                  <a:path extrusionOk="0" h="585" w="36">
                    <a:moveTo>
                      <a:pt x="0" y="584"/>
                    </a:moveTo>
                    <a:cubicBezTo>
                      <a:pt x="12" y="394"/>
                      <a:pt x="24" y="203"/>
                      <a:pt x="36" y="1"/>
                    </a:cubicBezTo>
                    <a:cubicBezTo>
                      <a:pt x="24" y="203"/>
                      <a:pt x="12" y="394"/>
                      <a:pt x="0" y="584"/>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7524292" y="3865954"/>
                <a:ext cx="240" cy="6399"/>
              </a:xfrm>
              <a:custGeom>
                <a:rect b="b" l="l" r="r" t="t"/>
                <a:pathLst>
                  <a:path extrusionOk="0" h="347" w="13">
                    <a:moveTo>
                      <a:pt x="1" y="346"/>
                    </a:moveTo>
                    <a:cubicBezTo>
                      <a:pt x="1" y="227"/>
                      <a:pt x="13" y="120"/>
                      <a:pt x="13" y="1"/>
                    </a:cubicBezTo>
                    <a:cubicBezTo>
                      <a:pt x="13" y="120"/>
                      <a:pt x="1" y="227"/>
                      <a:pt x="1" y="346"/>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7526929" y="3665511"/>
                <a:ext cx="461" cy="3965"/>
              </a:xfrm>
              <a:custGeom>
                <a:rect b="b" l="l" r="r" t="t"/>
                <a:pathLst>
                  <a:path extrusionOk="0" h="215" w="25">
                    <a:moveTo>
                      <a:pt x="25" y="215"/>
                    </a:moveTo>
                    <a:cubicBezTo>
                      <a:pt x="13" y="143"/>
                      <a:pt x="13" y="72"/>
                      <a:pt x="1" y="0"/>
                    </a:cubicBezTo>
                    <a:cubicBezTo>
                      <a:pt x="13" y="72"/>
                      <a:pt x="13" y="143"/>
                      <a:pt x="25" y="21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7500800" y="4226235"/>
                <a:ext cx="682" cy="9238"/>
              </a:xfrm>
              <a:custGeom>
                <a:rect b="b" l="l" r="r" t="t"/>
                <a:pathLst>
                  <a:path extrusionOk="0" h="501" w="37">
                    <a:moveTo>
                      <a:pt x="1" y="501"/>
                    </a:moveTo>
                    <a:cubicBezTo>
                      <a:pt x="13" y="334"/>
                      <a:pt x="25" y="168"/>
                      <a:pt x="37" y="1"/>
                    </a:cubicBezTo>
                    <a:cubicBezTo>
                      <a:pt x="25" y="168"/>
                      <a:pt x="13" y="334"/>
                      <a:pt x="1" y="50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7502791" y="4203849"/>
                <a:ext cx="18" cy="1106"/>
              </a:xfrm>
              <a:custGeom>
                <a:rect b="b" l="l" r="r" t="t"/>
                <a:pathLst>
                  <a:path extrusionOk="0" h="60" w="1">
                    <a:moveTo>
                      <a:pt x="0" y="60"/>
                    </a:moveTo>
                    <a:cubicBezTo>
                      <a:pt x="0" y="36"/>
                      <a:pt x="0" y="24"/>
                      <a:pt x="0" y="0"/>
                    </a:cubicBezTo>
                    <a:cubicBezTo>
                      <a:pt x="0" y="24"/>
                      <a:pt x="0" y="36"/>
                      <a:pt x="0" y="6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7528902" y="3746297"/>
                <a:ext cx="18" cy="18"/>
              </a:xfrm>
              <a:custGeom>
                <a:rect b="b" l="l" r="r" t="t"/>
                <a:pathLst>
                  <a:path extrusionOk="0" h="1" w="1">
                    <a:moveTo>
                      <a:pt x="1" y="1"/>
                    </a:move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7518373" y="3963668"/>
                <a:ext cx="461" cy="7689"/>
              </a:xfrm>
              <a:custGeom>
                <a:rect b="b" l="l" r="r" t="t"/>
                <a:pathLst>
                  <a:path extrusionOk="0" h="417" w="25">
                    <a:moveTo>
                      <a:pt x="0" y="417"/>
                    </a:moveTo>
                    <a:cubicBezTo>
                      <a:pt x="12" y="274"/>
                      <a:pt x="12" y="143"/>
                      <a:pt x="24" y="0"/>
                    </a:cubicBezTo>
                    <a:cubicBezTo>
                      <a:pt x="12" y="143"/>
                      <a:pt x="12" y="274"/>
                      <a:pt x="0" y="41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7521452" y="3912718"/>
                <a:ext cx="443" cy="7487"/>
              </a:xfrm>
              <a:custGeom>
                <a:rect b="b" l="l" r="r" t="t"/>
                <a:pathLst>
                  <a:path extrusionOk="0" h="406" w="24">
                    <a:moveTo>
                      <a:pt x="0" y="406"/>
                    </a:moveTo>
                    <a:cubicBezTo>
                      <a:pt x="12" y="263"/>
                      <a:pt x="24" y="132"/>
                      <a:pt x="24" y="1"/>
                    </a:cubicBezTo>
                    <a:cubicBezTo>
                      <a:pt x="24" y="132"/>
                      <a:pt x="12" y="263"/>
                      <a:pt x="0" y="406"/>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7517267" y="3981444"/>
                <a:ext cx="461" cy="7929"/>
              </a:xfrm>
              <a:custGeom>
                <a:rect b="b" l="l" r="r" t="t"/>
                <a:pathLst>
                  <a:path extrusionOk="0" h="430" w="25">
                    <a:moveTo>
                      <a:pt x="1" y="429"/>
                    </a:moveTo>
                    <a:cubicBezTo>
                      <a:pt x="1" y="286"/>
                      <a:pt x="13" y="143"/>
                      <a:pt x="25" y="0"/>
                    </a:cubicBezTo>
                    <a:cubicBezTo>
                      <a:pt x="13" y="143"/>
                      <a:pt x="1" y="286"/>
                      <a:pt x="1" y="42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7520567" y="3928964"/>
                <a:ext cx="461" cy="7929"/>
              </a:xfrm>
              <a:custGeom>
                <a:rect b="b" l="l" r="r" t="t"/>
                <a:pathLst>
                  <a:path extrusionOk="0" h="430" w="25">
                    <a:moveTo>
                      <a:pt x="1" y="429"/>
                    </a:moveTo>
                    <a:cubicBezTo>
                      <a:pt x="1" y="287"/>
                      <a:pt x="12" y="144"/>
                      <a:pt x="24" y="1"/>
                    </a:cubicBezTo>
                    <a:cubicBezTo>
                      <a:pt x="12" y="144"/>
                      <a:pt x="1" y="287"/>
                      <a:pt x="1" y="42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7519461" y="3946094"/>
                <a:ext cx="461" cy="7929"/>
              </a:xfrm>
              <a:custGeom>
                <a:rect b="b" l="l" r="r" t="t"/>
                <a:pathLst>
                  <a:path extrusionOk="0" h="430" w="25">
                    <a:moveTo>
                      <a:pt x="1" y="429"/>
                    </a:moveTo>
                    <a:cubicBezTo>
                      <a:pt x="13" y="286"/>
                      <a:pt x="13" y="143"/>
                      <a:pt x="25" y="1"/>
                    </a:cubicBezTo>
                    <a:cubicBezTo>
                      <a:pt x="13" y="143"/>
                      <a:pt x="13" y="286"/>
                      <a:pt x="1" y="42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7512232" y="4057195"/>
                <a:ext cx="443" cy="6602"/>
              </a:xfrm>
              <a:custGeom>
                <a:rect b="b" l="l" r="r" t="t"/>
                <a:pathLst>
                  <a:path extrusionOk="0" h="358" w="24">
                    <a:moveTo>
                      <a:pt x="0" y="357"/>
                    </a:moveTo>
                    <a:cubicBezTo>
                      <a:pt x="12" y="238"/>
                      <a:pt x="12" y="119"/>
                      <a:pt x="24" y="0"/>
                    </a:cubicBezTo>
                    <a:cubicBezTo>
                      <a:pt x="12" y="119"/>
                      <a:pt x="12" y="238"/>
                      <a:pt x="0" y="35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a:off x="7513542" y="4037206"/>
                <a:ext cx="461" cy="8575"/>
              </a:xfrm>
              <a:custGeom>
                <a:rect b="b" l="l" r="r" t="t"/>
                <a:pathLst>
                  <a:path extrusionOk="0" h="465" w="25">
                    <a:moveTo>
                      <a:pt x="1" y="465"/>
                    </a:moveTo>
                    <a:cubicBezTo>
                      <a:pt x="1" y="310"/>
                      <a:pt x="12" y="155"/>
                      <a:pt x="24" y="1"/>
                    </a:cubicBezTo>
                    <a:cubicBezTo>
                      <a:pt x="12" y="155"/>
                      <a:pt x="1" y="310"/>
                      <a:pt x="1" y="46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7528478" y="3690756"/>
                <a:ext cx="240" cy="4407"/>
              </a:xfrm>
              <a:custGeom>
                <a:rect b="b" l="l" r="r" t="t"/>
                <a:pathLst>
                  <a:path extrusionOk="0" h="239" w="13">
                    <a:moveTo>
                      <a:pt x="12" y="239"/>
                    </a:moveTo>
                    <a:cubicBezTo>
                      <a:pt x="0" y="155"/>
                      <a:pt x="0" y="72"/>
                      <a:pt x="0" y="1"/>
                    </a:cubicBezTo>
                    <a:cubicBezTo>
                      <a:pt x="0" y="72"/>
                      <a:pt x="0" y="155"/>
                      <a:pt x="12" y="23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7522540" y="3896472"/>
                <a:ext cx="461" cy="7265"/>
              </a:xfrm>
              <a:custGeom>
                <a:rect b="b" l="l" r="r" t="t"/>
                <a:pathLst>
                  <a:path extrusionOk="0" h="394" w="25">
                    <a:moveTo>
                      <a:pt x="1" y="394"/>
                    </a:moveTo>
                    <a:cubicBezTo>
                      <a:pt x="1" y="263"/>
                      <a:pt x="13" y="132"/>
                      <a:pt x="24" y="1"/>
                    </a:cubicBezTo>
                    <a:cubicBezTo>
                      <a:pt x="13" y="132"/>
                      <a:pt x="1" y="263"/>
                      <a:pt x="1" y="394"/>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7496190" y="4296934"/>
                <a:ext cx="682" cy="11433"/>
              </a:xfrm>
              <a:custGeom>
                <a:rect b="b" l="l" r="r" t="t"/>
                <a:pathLst>
                  <a:path extrusionOk="0" h="620" w="37">
                    <a:moveTo>
                      <a:pt x="1" y="620"/>
                    </a:moveTo>
                    <a:cubicBezTo>
                      <a:pt x="13" y="417"/>
                      <a:pt x="25" y="215"/>
                      <a:pt x="37" y="1"/>
                    </a:cubicBezTo>
                    <a:cubicBezTo>
                      <a:pt x="25" y="215"/>
                      <a:pt x="13" y="417"/>
                      <a:pt x="1" y="62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7515957" y="3999663"/>
                <a:ext cx="461" cy="8575"/>
              </a:xfrm>
              <a:custGeom>
                <a:rect b="b" l="l" r="r" t="t"/>
                <a:pathLst>
                  <a:path extrusionOk="0" h="465" w="25">
                    <a:moveTo>
                      <a:pt x="0" y="465"/>
                    </a:moveTo>
                    <a:cubicBezTo>
                      <a:pt x="12" y="298"/>
                      <a:pt x="24" y="144"/>
                      <a:pt x="24" y="1"/>
                    </a:cubicBezTo>
                    <a:cubicBezTo>
                      <a:pt x="24" y="144"/>
                      <a:pt x="12" y="298"/>
                      <a:pt x="0" y="46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7528699" y="3699976"/>
                <a:ext cx="18" cy="18"/>
              </a:xfrm>
              <a:custGeom>
                <a:rect b="b" l="l" r="r" t="t"/>
                <a:pathLst>
                  <a:path extrusionOk="0" h="1" w="1">
                    <a:moveTo>
                      <a:pt x="0" y="1"/>
                    </a:move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7514648" y="4017881"/>
                <a:ext cx="664" cy="9238"/>
              </a:xfrm>
              <a:custGeom>
                <a:rect b="b" l="l" r="r" t="t"/>
                <a:pathLst>
                  <a:path extrusionOk="0" h="501" w="36">
                    <a:moveTo>
                      <a:pt x="0" y="501"/>
                    </a:moveTo>
                    <a:cubicBezTo>
                      <a:pt x="12" y="334"/>
                      <a:pt x="24" y="168"/>
                      <a:pt x="36" y="1"/>
                    </a:cubicBezTo>
                    <a:cubicBezTo>
                      <a:pt x="24" y="168"/>
                      <a:pt x="12" y="334"/>
                      <a:pt x="0" y="50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7521010" y="3626861"/>
                <a:ext cx="682" cy="2434"/>
              </a:xfrm>
              <a:custGeom>
                <a:rect b="b" l="l" r="r" t="t"/>
                <a:pathLst>
                  <a:path extrusionOk="0" h="132" w="37">
                    <a:moveTo>
                      <a:pt x="36" y="132"/>
                    </a:moveTo>
                    <a:cubicBezTo>
                      <a:pt x="24" y="84"/>
                      <a:pt x="12" y="37"/>
                      <a:pt x="0" y="1"/>
                    </a:cubicBezTo>
                    <a:cubicBezTo>
                      <a:pt x="12" y="37"/>
                      <a:pt x="24" y="84"/>
                      <a:pt x="36" y="132"/>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7525399" y="3651017"/>
                <a:ext cx="461" cy="3319"/>
              </a:xfrm>
              <a:custGeom>
                <a:rect b="b" l="l" r="r" t="t"/>
                <a:pathLst>
                  <a:path extrusionOk="0" h="180" w="25">
                    <a:moveTo>
                      <a:pt x="24" y="179"/>
                    </a:moveTo>
                    <a:cubicBezTo>
                      <a:pt x="12" y="120"/>
                      <a:pt x="12" y="60"/>
                      <a:pt x="0" y="1"/>
                    </a:cubicBezTo>
                    <a:cubicBezTo>
                      <a:pt x="12" y="60"/>
                      <a:pt x="12" y="120"/>
                      <a:pt x="24" y="17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7475777" y="4641633"/>
                <a:ext cx="904" cy="13185"/>
              </a:xfrm>
              <a:custGeom>
                <a:rect b="b" l="l" r="r" t="t"/>
                <a:pathLst>
                  <a:path extrusionOk="0" h="715" w="49">
                    <a:moveTo>
                      <a:pt x="1" y="715"/>
                    </a:moveTo>
                    <a:cubicBezTo>
                      <a:pt x="13" y="477"/>
                      <a:pt x="24" y="239"/>
                      <a:pt x="48" y="0"/>
                    </a:cubicBezTo>
                    <a:cubicBezTo>
                      <a:pt x="24" y="239"/>
                      <a:pt x="13" y="477"/>
                      <a:pt x="1" y="71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7477307" y="4613309"/>
                <a:ext cx="682" cy="13185"/>
              </a:xfrm>
              <a:custGeom>
                <a:rect b="b" l="l" r="r" t="t"/>
                <a:pathLst>
                  <a:path extrusionOk="0" h="715" w="37">
                    <a:moveTo>
                      <a:pt x="1" y="715"/>
                    </a:moveTo>
                    <a:cubicBezTo>
                      <a:pt x="13" y="477"/>
                      <a:pt x="25" y="239"/>
                      <a:pt x="37" y="1"/>
                    </a:cubicBezTo>
                    <a:cubicBezTo>
                      <a:pt x="25" y="239"/>
                      <a:pt x="13" y="477"/>
                      <a:pt x="1" y="71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7528257" y="3776170"/>
                <a:ext cx="240" cy="5716"/>
              </a:xfrm>
              <a:custGeom>
                <a:rect b="b" l="l" r="r" t="t"/>
                <a:pathLst>
                  <a:path extrusionOk="0" h="310" w="13">
                    <a:moveTo>
                      <a:pt x="0" y="310"/>
                    </a:moveTo>
                    <a:cubicBezTo>
                      <a:pt x="0" y="203"/>
                      <a:pt x="0" y="95"/>
                      <a:pt x="12" y="0"/>
                    </a:cubicBezTo>
                    <a:cubicBezTo>
                      <a:pt x="0" y="95"/>
                      <a:pt x="0" y="203"/>
                      <a:pt x="0" y="31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7526487" y="3825349"/>
                <a:ext cx="18" cy="3079"/>
              </a:xfrm>
              <a:custGeom>
                <a:rect b="b" l="l" r="r" t="t"/>
                <a:pathLst>
                  <a:path extrusionOk="0" h="167" w="1">
                    <a:moveTo>
                      <a:pt x="1" y="167"/>
                    </a:moveTo>
                    <a:cubicBezTo>
                      <a:pt x="1" y="107"/>
                      <a:pt x="1" y="60"/>
                      <a:pt x="1" y="0"/>
                    </a:cubicBezTo>
                    <a:cubicBezTo>
                      <a:pt x="1" y="60"/>
                      <a:pt x="1" y="107"/>
                      <a:pt x="1" y="16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7470281" y="4760405"/>
                <a:ext cx="461" cy="12097"/>
              </a:xfrm>
              <a:custGeom>
                <a:rect b="b" l="l" r="r" t="t"/>
                <a:pathLst>
                  <a:path extrusionOk="0" h="656" w="25">
                    <a:moveTo>
                      <a:pt x="1" y="656"/>
                    </a:moveTo>
                    <a:cubicBezTo>
                      <a:pt x="13" y="429"/>
                      <a:pt x="13" y="215"/>
                      <a:pt x="25" y="1"/>
                    </a:cubicBezTo>
                    <a:cubicBezTo>
                      <a:pt x="13" y="215"/>
                      <a:pt x="13" y="429"/>
                      <a:pt x="1" y="656"/>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7478856" y="4585428"/>
                <a:ext cx="682" cy="12963"/>
              </a:xfrm>
              <a:custGeom>
                <a:rect b="b" l="l" r="r" t="t"/>
                <a:pathLst>
                  <a:path extrusionOk="0" h="703" w="37">
                    <a:moveTo>
                      <a:pt x="0" y="703"/>
                    </a:moveTo>
                    <a:cubicBezTo>
                      <a:pt x="12" y="477"/>
                      <a:pt x="24" y="239"/>
                      <a:pt x="36" y="0"/>
                    </a:cubicBezTo>
                    <a:cubicBezTo>
                      <a:pt x="24" y="239"/>
                      <a:pt x="12" y="477"/>
                      <a:pt x="0" y="703"/>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7527814" y="3788672"/>
                <a:ext cx="240" cy="5514"/>
              </a:xfrm>
              <a:custGeom>
                <a:rect b="b" l="l" r="r" t="t"/>
                <a:pathLst>
                  <a:path extrusionOk="0" h="299" w="13">
                    <a:moveTo>
                      <a:pt x="0" y="298"/>
                    </a:moveTo>
                    <a:cubicBezTo>
                      <a:pt x="0" y="191"/>
                      <a:pt x="12" y="96"/>
                      <a:pt x="12" y="1"/>
                    </a:cubicBezTo>
                    <a:cubicBezTo>
                      <a:pt x="12" y="96"/>
                      <a:pt x="0" y="191"/>
                      <a:pt x="0" y="298"/>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7468972" y="4791845"/>
                <a:ext cx="461" cy="11175"/>
              </a:xfrm>
              <a:custGeom>
                <a:rect b="b" l="l" r="r" t="t"/>
                <a:pathLst>
                  <a:path extrusionOk="0" h="606" w="25">
                    <a:moveTo>
                      <a:pt x="24" y="0"/>
                    </a:moveTo>
                    <a:cubicBezTo>
                      <a:pt x="12" y="202"/>
                      <a:pt x="1" y="392"/>
                      <a:pt x="1" y="606"/>
                    </a:cubicBezTo>
                    <a:cubicBezTo>
                      <a:pt x="1" y="404"/>
                      <a:pt x="12" y="202"/>
                      <a:pt x="24" y="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7527372" y="3801635"/>
                <a:ext cx="240" cy="4407"/>
              </a:xfrm>
              <a:custGeom>
                <a:rect b="b" l="l" r="r" t="t"/>
                <a:pathLst>
                  <a:path extrusionOk="0" h="239" w="13">
                    <a:moveTo>
                      <a:pt x="1" y="238"/>
                    </a:moveTo>
                    <a:cubicBezTo>
                      <a:pt x="1" y="155"/>
                      <a:pt x="13" y="84"/>
                      <a:pt x="13" y="0"/>
                    </a:cubicBezTo>
                    <a:cubicBezTo>
                      <a:pt x="13" y="84"/>
                      <a:pt x="1" y="155"/>
                      <a:pt x="1" y="238"/>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7471609" y="4729444"/>
                <a:ext cx="682" cy="12982"/>
              </a:xfrm>
              <a:custGeom>
                <a:rect b="b" l="l" r="r" t="t"/>
                <a:pathLst>
                  <a:path extrusionOk="0" h="704" w="37">
                    <a:moveTo>
                      <a:pt x="0" y="703"/>
                    </a:moveTo>
                    <a:cubicBezTo>
                      <a:pt x="12" y="465"/>
                      <a:pt x="24" y="239"/>
                      <a:pt x="36" y="1"/>
                    </a:cubicBezTo>
                    <a:cubicBezTo>
                      <a:pt x="24" y="239"/>
                      <a:pt x="12" y="465"/>
                      <a:pt x="0" y="703"/>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7472918" y="4699147"/>
                <a:ext cx="682" cy="13848"/>
              </a:xfrm>
              <a:custGeom>
                <a:rect b="b" l="l" r="r" t="t"/>
                <a:pathLst>
                  <a:path extrusionOk="0" h="751" w="37">
                    <a:moveTo>
                      <a:pt x="1" y="751"/>
                    </a:moveTo>
                    <a:cubicBezTo>
                      <a:pt x="13" y="501"/>
                      <a:pt x="25" y="251"/>
                      <a:pt x="37" y="1"/>
                    </a:cubicBezTo>
                    <a:cubicBezTo>
                      <a:pt x="25" y="251"/>
                      <a:pt x="13" y="501"/>
                      <a:pt x="1" y="75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7474467" y="4669957"/>
                <a:ext cx="664" cy="13848"/>
              </a:xfrm>
              <a:custGeom>
                <a:rect b="b" l="l" r="r" t="t"/>
                <a:pathLst>
                  <a:path extrusionOk="0" h="751" w="36">
                    <a:moveTo>
                      <a:pt x="0" y="750"/>
                    </a:moveTo>
                    <a:cubicBezTo>
                      <a:pt x="12" y="500"/>
                      <a:pt x="24" y="250"/>
                      <a:pt x="36" y="0"/>
                    </a:cubicBezTo>
                    <a:cubicBezTo>
                      <a:pt x="24" y="250"/>
                      <a:pt x="12" y="500"/>
                      <a:pt x="0" y="75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7528478" y="3764092"/>
                <a:ext cx="240" cy="5495"/>
              </a:xfrm>
              <a:custGeom>
                <a:rect b="b" l="l" r="r" t="t"/>
                <a:pathLst>
                  <a:path extrusionOk="0" h="298" w="13">
                    <a:moveTo>
                      <a:pt x="0" y="298"/>
                    </a:moveTo>
                    <a:cubicBezTo>
                      <a:pt x="12" y="191"/>
                      <a:pt x="12" y="96"/>
                      <a:pt x="12" y="0"/>
                    </a:cubicBezTo>
                    <a:cubicBezTo>
                      <a:pt x="12" y="96"/>
                      <a:pt x="12" y="191"/>
                      <a:pt x="0" y="298"/>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7490049" y="4397266"/>
                <a:ext cx="682" cy="12539"/>
              </a:xfrm>
              <a:custGeom>
                <a:rect b="b" l="l" r="r" t="t"/>
                <a:pathLst>
                  <a:path extrusionOk="0" h="680" w="37">
                    <a:moveTo>
                      <a:pt x="1" y="679"/>
                    </a:moveTo>
                    <a:cubicBezTo>
                      <a:pt x="12" y="453"/>
                      <a:pt x="24" y="227"/>
                      <a:pt x="36" y="1"/>
                    </a:cubicBezTo>
                    <a:cubicBezTo>
                      <a:pt x="24" y="227"/>
                      <a:pt x="12" y="453"/>
                      <a:pt x="1" y="67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7491580" y="4371579"/>
                <a:ext cx="682" cy="12318"/>
              </a:xfrm>
              <a:custGeom>
                <a:rect b="b" l="l" r="r" t="t"/>
                <a:pathLst>
                  <a:path extrusionOk="0" h="668" w="37">
                    <a:moveTo>
                      <a:pt x="1" y="668"/>
                    </a:moveTo>
                    <a:cubicBezTo>
                      <a:pt x="13" y="441"/>
                      <a:pt x="25" y="227"/>
                      <a:pt x="37" y="1"/>
                    </a:cubicBezTo>
                    <a:cubicBezTo>
                      <a:pt x="25" y="227"/>
                      <a:pt x="13" y="441"/>
                      <a:pt x="1" y="668"/>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7524956" y="3850815"/>
                <a:ext cx="461" cy="6602"/>
              </a:xfrm>
              <a:custGeom>
                <a:rect b="b" l="l" r="r" t="t"/>
                <a:pathLst>
                  <a:path extrusionOk="0" h="358" w="25">
                    <a:moveTo>
                      <a:pt x="1" y="357"/>
                    </a:moveTo>
                    <a:cubicBezTo>
                      <a:pt x="13" y="238"/>
                      <a:pt x="13" y="119"/>
                      <a:pt x="24" y="0"/>
                    </a:cubicBezTo>
                    <a:cubicBezTo>
                      <a:pt x="13" y="119"/>
                      <a:pt x="13" y="238"/>
                      <a:pt x="1" y="35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7494659" y="4321311"/>
                <a:ext cx="682" cy="11875"/>
              </a:xfrm>
              <a:custGeom>
                <a:rect b="b" l="l" r="r" t="t"/>
                <a:pathLst>
                  <a:path extrusionOk="0" h="644" w="37">
                    <a:moveTo>
                      <a:pt x="1" y="643"/>
                    </a:moveTo>
                    <a:cubicBezTo>
                      <a:pt x="12" y="429"/>
                      <a:pt x="24" y="215"/>
                      <a:pt x="36" y="0"/>
                    </a:cubicBezTo>
                    <a:cubicBezTo>
                      <a:pt x="24" y="215"/>
                      <a:pt x="12" y="429"/>
                      <a:pt x="1" y="643"/>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7523425" y="3638073"/>
                <a:ext cx="664" cy="2858"/>
              </a:xfrm>
              <a:custGeom>
                <a:rect b="b" l="l" r="r" t="t"/>
                <a:pathLst>
                  <a:path extrusionOk="0" h="155" w="36">
                    <a:moveTo>
                      <a:pt x="36" y="155"/>
                    </a:moveTo>
                    <a:cubicBezTo>
                      <a:pt x="24" y="107"/>
                      <a:pt x="12" y="48"/>
                      <a:pt x="0" y="0"/>
                    </a:cubicBezTo>
                    <a:cubicBezTo>
                      <a:pt x="12" y="48"/>
                      <a:pt x="24" y="107"/>
                      <a:pt x="36" y="155"/>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7524513" y="3644213"/>
                <a:ext cx="461" cy="3319"/>
              </a:xfrm>
              <a:custGeom>
                <a:rect b="b" l="l" r="r" t="t"/>
                <a:pathLst>
                  <a:path extrusionOk="0" h="180" w="25">
                    <a:moveTo>
                      <a:pt x="25" y="179"/>
                    </a:moveTo>
                    <a:cubicBezTo>
                      <a:pt x="13" y="120"/>
                      <a:pt x="13" y="60"/>
                      <a:pt x="1" y="0"/>
                    </a:cubicBezTo>
                    <a:cubicBezTo>
                      <a:pt x="13" y="60"/>
                      <a:pt x="13" y="120"/>
                      <a:pt x="25" y="179"/>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7493129" y="4346335"/>
                <a:ext cx="664" cy="11875"/>
              </a:xfrm>
              <a:custGeom>
                <a:rect b="b" l="l" r="r" t="t"/>
                <a:pathLst>
                  <a:path extrusionOk="0" h="644" w="36">
                    <a:moveTo>
                      <a:pt x="0" y="644"/>
                    </a:moveTo>
                    <a:cubicBezTo>
                      <a:pt x="12" y="429"/>
                      <a:pt x="24" y="215"/>
                      <a:pt x="36" y="1"/>
                    </a:cubicBezTo>
                    <a:cubicBezTo>
                      <a:pt x="24" y="215"/>
                      <a:pt x="12" y="429"/>
                      <a:pt x="0" y="644"/>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7522319" y="3632135"/>
                <a:ext cx="682" cy="2655"/>
              </a:xfrm>
              <a:custGeom>
                <a:rect b="b" l="l" r="r" t="t"/>
                <a:pathLst>
                  <a:path extrusionOk="0" h="144" w="37">
                    <a:moveTo>
                      <a:pt x="36" y="144"/>
                    </a:moveTo>
                    <a:cubicBezTo>
                      <a:pt x="25" y="96"/>
                      <a:pt x="13" y="48"/>
                      <a:pt x="1" y="1"/>
                    </a:cubicBezTo>
                    <a:cubicBezTo>
                      <a:pt x="13" y="48"/>
                      <a:pt x="25" y="96"/>
                      <a:pt x="36" y="144"/>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7480387" y="4557768"/>
                <a:ext cx="682" cy="13406"/>
              </a:xfrm>
              <a:custGeom>
                <a:rect b="b" l="l" r="r" t="t"/>
                <a:pathLst>
                  <a:path extrusionOk="0" h="727" w="37">
                    <a:moveTo>
                      <a:pt x="1" y="727"/>
                    </a:moveTo>
                    <a:cubicBezTo>
                      <a:pt x="13" y="477"/>
                      <a:pt x="24" y="238"/>
                      <a:pt x="36" y="0"/>
                    </a:cubicBezTo>
                    <a:cubicBezTo>
                      <a:pt x="24" y="238"/>
                      <a:pt x="13" y="477"/>
                      <a:pt x="1" y="72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7488519" y="4423617"/>
                <a:ext cx="664" cy="12318"/>
              </a:xfrm>
              <a:custGeom>
                <a:rect b="b" l="l" r="r" t="t"/>
                <a:pathLst>
                  <a:path extrusionOk="0" h="668" w="36">
                    <a:moveTo>
                      <a:pt x="0" y="667"/>
                    </a:moveTo>
                    <a:cubicBezTo>
                      <a:pt x="12" y="441"/>
                      <a:pt x="24" y="215"/>
                      <a:pt x="36" y="1"/>
                    </a:cubicBezTo>
                    <a:cubicBezTo>
                      <a:pt x="24" y="215"/>
                      <a:pt x="12" y="441"/>
                      <a:pt x="0" y="667"/>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7486970" y="4449967"/>
                <a:ext cx="682" cy="12963"/>
              </a:xfrm>
              <a:custGeom>
                <a:rect b="b" l="l" r="r" t="t"/>
                <a:pathLst>
                  <a:path extrusionOk="0" h="703" w="37">
                    <a:moveTo>
                      <a:pt x="1" y="703"/>
                    </a:moveTo>
                    <a:cubicBezTo>
                      <a:pt x="13" y="465"/>
                      <a:pt x="25" y="238"/>
                      <a:pt x="37" y="0"/>
                    </a:cubicBezTo>
                    <a:cubicBezTo>
                      <a:pt x="25" y="238"/>
                      <a:pt x="13" y="465"/>
                      <a:pt x="1" y="703"/>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7525841" y="3836985"/>
                <a:ext cx="240" cy="5716"/>
              </a:xfrm>
              <a:custGeom>
                <a:rect b="b" l="l" r="r" t="t"/>
                <a:pathLst>
                  <a:path extrusionOk="0" h="310" w="13">
                    <a:moveTo>
                      <a:pt x="0" y="310"/>
                    </a:moveTo>
                    <a:cubicBezTo>
                      <a:pt x="0" y="203"/>
                      <a:pt x="0" y="107"/>
                      <a:pt x="12" y="0"/>
                    </a:cubicBezTo>
                    <a:cubicBezTo>
                      <a:pt x="0" y="107"/>
                      <a:pt x="0" y="203"/>
                      <a:pt x="0" y="310"/>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7299472" y="2906945"/>
                <a:ext cx="646820" cy="1928566"/>
              </a:xfrm>
              <a:custGeom>
                <a:rect b="b" l="l" r="r" t="t"/>
                <a:pathLst>
                  <a:path extrusionOk="0" h="104586" w="35077">
                    <a:moveTo>
                      <a:pt x="17350" y="1"/>
                    </a:moveTo>
                    <a:cubicBezTo>
                      <a:pt x="15907" y="1"/>
                      <a:pt x="15419" y="1326"/>
                      <a:pt x="15396" y="2430"/>
                    </a:cubicBezTo>
                    <a:cubicBezTo>
                      <a:pt x="15372" y="3549"/>
                      <a:pt x="15348" y="5359"/>
                      <a:pt x="15229" y="6431"/>
                    </a:cubicBezTo>
                    <a:cubicBezTo>
                      <a:pt x="15098" y="7502"/>
                      <a:pt x="14979" y="10526"/>
                      <a:pt x="15003" y="11920"/>
                    </a:cubicBezTo>
                    <a:cubicBezTo>
                      <a:pt x="15015" y="13324"/>
                      <a:pt x="15503" y="17242"/>
                      <a:pt x="14467" y="17313"/>
                    </a:cubicBezTo>
                    <a:cubicBezTo>
                      <a:pt x="14459" y="17314"/>
                      <a:pt x="14452" y="17314"/>
                      <a:pt x="14444" y="17314"/>
                    </a:cubicBezTo>
                    <a:cubicBezTo>
                      <a:pt x="13415" y="17314"/>
                      <a:pt x="12286" y="12507"/>
                      <a:pt x="11931" y="11479"/>
                    </a:cubicBezTo>
                    <a:cubicBezTo>
                      <a:pt x="11586" y="10443"/>
                      <a:pt x="11026" y="8205"/>
                      <a:pt x="10681" y="7312"/>
                    </a:cubicBezTo>
                    <a:cubicBezTo>
                      <a:pt x="10347" y="6478"/>
                      <a:pt x="9827" y="3042"/>
                      <a:pt x="8085" y="3042"/>
                    </a:cubicBezTo>
                    <a:cubicBezTo>
                      <a:pt x="7961" y="3042"/>
                      <a:pt x="7830" y="3060"/>
                      <a:pt x="7692" y="3097"/>
                    </a:cubicBezTo>
                    <a:cubicBezTo>
                      <a:pt x="5633" y="3657"/>
                      <a:pt x="6240" y="5669"/>
                      <a:pt x="6537" y="6895"/>
                    </a:cubicBezTo>
                    <a:cubicBezTo>
                      <a:pt x="6835" y="8110"/>
                      <a:pt x="7990" y="12658"/>
                      <a:pt x="8371" y="14432"/>
                    </a:cubicBezTo>
                    <a:cubicBezTo>
                      <a:pt x="8752" y="16206"/>
                      <a:pt x="10395" y="21885"/>
                      <a:pt x="9657" y="23873"/>
                    </a:cubicBezTo>
                    <a:cubicBezTo>
                      <a:pt x="9323" y="24772"/>
                      <a:pt x="9067" y="25126"/>
                      <a:pt x="8803" y="25126"/>
                    </a:cubicBezTo>
                    <a:cubicBezTo>
                      <a:pt x="8605" y="25126"/>
                      <a:pt x="8401" y="24928"/>
                      <a:pt x="8157" y="24612"/>
                    </a:cubicBezTo>
                    <a:lnTo>
                      <a:pt x="8145" y="24612"/>
                    </a:lnTo>
                    <a:cubicBezTo>
                      <a:pt x="8002" y="24409"/>
                      <a:pt x="7835" y="24183"/>
                      <a:pt x="7657" y="23921"/>
                    </a:cubicBezTo>
                    <a:cubicBezTo>
                      <a:pt x="7502" y="23707"/>
                      <a:pt x="7359" y="23469"/>
                      <a:pt x="7204" y="23230"/>
                    </a:cubicBezTo>
                    <a:cubicBezTo>
                      <a:pt x="6645" y="22349"/>
                      <a:pt x="6049" y="21290"/>
                      <a:pt x="5287" y="20421"/>
                    </a:cubicBezTo>
                    <a:cubicBezTo>
                      <a:pt x="5133" y="20230"/>
                      <a:pt x="4966" y="20051"/>
                      <a:pt x="4787" y="19897"/>
                    </a:cubicBezTo>
                    <a:cubicBezTo>
                      <a:pt x="4609" y="19730"/>
                      <a:pt x="4430" y="19575"/>
                      <a:pt x="4240" y="19444"/>
                    </a:cubicBezTo>
                    <a:cubicBezTo>
                      <a:pt x="4037" y="19301"/>
                      <a:pt x="3799" y="19147"/>
                      <a:pt x="3525" y="19016"/>
                    </a:cubicBezTo>
                    <a:cubicBezTo>
                      <a:pt x="3466" y="18980"/>
                      <a:pt x="3406" y="18956"/>
                      <a:pt x="3347" y="18920"/>
                    </a:cubicBezTo>
                    <a:cubicBezTo>
                      <a:pt x="2803" y="18663"/>
                      <a:pt x="2166" y="18454"/>
                      <a:pt x="1578" y="18454"/>
                    </a:cubicBezTo>
                    <a:cubicBezTo>
                      <a:pt x="1161" y="18454"/>
                      <a:pt x="769" y="18558"/>
                      <a:pt x="453" y="18825"/>
                    </a:cubicBezTo>
                    <a:cubicBezTo>
                      <a:pt x="132" y="19087"/>
                      <a:pt x="1" y="19313"/>
                      <a:pt x="13" y="19539"/>
                    </a:cubicBezTo>
                    <a:cubicBezTo>
                      <a:pt x="13" y="19587"/>
                      <a:pt x="25" y="19623"/>
                      <a:pt x="37" y="19670"/>
                    </a:cubicBezTo>
                    <a:cubicBezTo>
                      <a:pt x="49" y="19730"/>
                      <a:pt x="72" y="19801"/>
                      <a:pt x="108" y="19861"/>
                    </a:cubicBezTo>
                    <a:cubicBezTo>
                      <a:pt x="132" y="19909"/>
                      <a:pt x="156" y="19956"/>
                      <a:pt x="191" y="20004"/>
                    </a:cubicBezTo>
                    <a:cubicBezTo>
                      <a:pt x="203" y="20016"/>
                      <a:pt x="227" y="20040"/>
                      <a:pt x="239" y="20063"/>
                    </a:cubicBezTo>
                    <a:cubicBezTo>
                      <a:pt x="465" y="20385"/>
                      <a:pt x="822" y="20730"/>
                      <a:pt x="1096" y="21206"/>
                    </a:cubicBezTo>
                    <a:cubicBezTo>
                      <a:pt x="1584" y="22064"/>
                      <a:pt x="2537" y="24171"/>
                      <a:pt x="3311" y="25552"/>
                    </a:cubicBezTo>
                    <a:cubicBezTo>
                      <a:pt x="3370" y="25635"/>
                      <a:pt x="3418" y="25719"/>
                      <a:pt x="3466" y="25802"/>
                    </a:cubicBezTo>
                    <a:cubicBezTo>
                      <a:pt x="3525" y="25897"/>
                      <a:pt x="3585" y="25993"/>
                      <a:pt x="3632" y="26088"/>
                    </a:cubicBezTo>
                    <a:cubicBezTo>
                      <a:pt x="3739" y="26243"/>
                      <a:pt x="3835" y="26374"/>
                      <a:pt x="3918" y="26493"/>
                    </a:cubicBezTo>
                    <a:cubicBezTo>
                      <a:pt x="4001" y="26600"/>
                      <a:pt x="4073" y="26707"/>
                      <a:pt x="4144" y="26826"/>
                    </a:cubicBezTo>
                    <a:cubicBezTo>
                      <a:pt x="4180" y="26886"/>
                      <a:pt x="4216" y="26957"/>
                      <a:pt x="4251" y="27017"/>
                    </a:cubicBezTo>
                    <a:cubicBezTo>
                      <a:pt x="4287" y="27100"/>
                      <a:pt x="4323" y="27171"/>
                      <a:pt x="4359" y="27243"/>
                    </a:cubicBezTo>
                    <a:cubicBezTo>
                      <a:pt x="4454" y="27445"/>
                      <a:pt x="4537" y="27660"/>
                      <a:pt x="4609" y="27874"/>
                    </a:cubicBezTo>
                    <a:cubicBezTo>
                      <a:pt x="4632" y="27957"/>
                      <a:pt x="4668" y="28041"/>
                      <a:pt x="4692" y="28124"/>
                    </a:cubicBezTo>
                    <a:cubicBezTo>
                      <a:pt x="4847" y="28624"/>
                      <a:pt x="4978" y="29136"/>
                      <a:pt x="5109" y="29553"/>
                    </a:cubicBezTo>
                    <a:cubicBezTo>
                      <a:pt x="5180" y="29767"/>
                      <a:pt x="5252" y="29946"/>
                      <a:pt x="5323" y="30112"/>
                    </a:cubicBezTo>
                    <a:cubicBezTo>
                      <a:pt x="5740" y="30922"/>
                      <a:pt x="6383" y="31791"/>
                      <a:pt x="7026" y="32601"/>
                    </a:cubicBezTo>
                    <a:cubicBezTo>
                      <a:pt x="7121" y="32732"/>
                      <a:pt x="7216" y="32851"/>
                      <a:pt x="7311" y="32958"/>
                    </a:cubicBezTo>
                    <a:cubicBezTo>
                      <a:pt x="7442" y="33136"/>
                      <a:pt x="7585" y="33315"/>
                      <a:pt x="7728" y="33482"/>
                    </a:cubicBezTo>
                    <a:cubicBezTo>
                      <a:pt x="8097" y="33946"/>
                      <a:pt x="8431" y="34363"/>
                      <a:pt x="8669" y="34696"/>
                    </a:cubicBezTo>
                    <a:cubicBezTo>
                      <a:pt x="8764" y="34839"/>
                      <a:pt x="8883" y="34982"/>
                      <a:pt x="9014" y="35137"/>
                    </a:cubicBezTo>
                    <a:cubicBezTo>
                      <a:pt x="9109" y="35244"/>
                      <a:pt x="9204" y="35363"/>
                      <a:pt x="9312" y="35482"/>
                    </a:cubicBezTo>
                    <a:cubicBezTo>
                      <a:pt x="9383" y="35553"/>
                      <a:pt x="9454" y="35637"/>
                      <a:pt x="9538" y="35720"/>
                    </a:cubicBezTo>
                    <a:cubicBezTo>
                      <a:pt x="9609" y="35791"/>
                      <a:pt x="9681" y="35875"/>
                      <a:pt x="9764" y="35958"/>
                    </a:cubicBezTo>
                    <a:cubicBezTo>
                      <a:pt x="10574" y="36804"/>
                      <a:pt x="11479" y="37673"/>
                      <a:pt x="11717" y="38173"/>
                    </a:cubicBezTo>
                    <a:cubicBezTo>
                      <a:pt x="11800" y="38339"/>
                      <a:pt x="11871" y="38518"/>
                      <a:pt x="11931" y="38732"/>
                    </a:cubicBezTo>
                    <a:cubicBezTo>
                      <a:pt x="11943" y="38780"/>
                      <a:pt x="11967" y="38839"/>
                      <a:pt x="11979" y="38887"/>
                    </a:cubicBezTo>
                    <a:cubicBezTo>
                      <a:pt x="11991" y="38935"/>
                      <a:pt x="12002" y="38994"/>
                      <a:pt x="12014" y="39042"/>
                    </a:cubicBezTo>
                    <a:cubicBezTo>
                      <a:pt x="12026" y="39078"/>
                      <a:pt x="12038" y="39125"/>
                      <a:pt x="12050" y="39173"/>
                    </a:cubicBezTo>
                    <a:cubicBezTo>
                      <a:pt x="12062" y="39220"/>
                      <a:pt x="12074" y="39280"/>
                      <a:pt x="12086" y="39328"/>
                    </a:cubicBezTo>
                    <a:cubicBezTo>
                      <a:pt x="12098" y="39375"/>
                      <a:pt x="12110" y="39423"/>
                      <a:pt x="12121" y="39482"/>
                    </a:cubicBezTo>
                    <a:cubicBezTo>
                      <a:pt x="12121" y="39530"/>
                      <a:pt x="12133" y="39590"/>
                      <a:pt x="12145" y="39649"/>
                    </a:cubicBezTo>
                    <a:cubicBezTo>
                      <a:pt x="12157" y="39697"/>
                      <a:pt x="12169" y="39756"/>
                      <a:pt x="12181" y="39804"/>
                    </a:cubicBezTo>
                    <a:cubicBezTo>
                      <a:pt x="12181" y="39863"/>
                      <a:pt x="12193" y="39923"/>
                      <a:pt x="12205" y="39982"/>
                    </a:cubicBezTo>
                    <a:cubicBezTo>
                      <a:pt x="12217" y="40042"/>
                      <a:pt x="12217" y="40102"/>
                      <a:pt x="12229" y="40161"/>
                    </a:cubicBezTo>
                    <a:cubicBezTo>
                      <a:pt x="12241" y="40221"/>
                      <a:pt x="12241" y="40280"/>
                      <a:pt x="12252" y="40352"/>
                    </a:cubicBezTo>
                    <a:cubicBezTo>
                      <a:pt x="12264" y="40411"/>
                      <a:pt x="12264" y="40471"/>
                      <a:pt x="12276" y="40530"/>
                    </a:cubicBezTo>
                    <a:cubicBezTo>
                      <a:pt x="12288" y="40602"/>
                      <a:pt x="12288" y="40661"/>
                      <a:pt x="12300" y="40733"/>
                    </a:cubicBezTo>
                    <a:cubicBezTo>
                      <a:pt x="12300" y="40792"/>
                      <a:pt x="12312" y="40864"/>
                      <a:pt x="12312" y="40923"/>
                    </a:cubicBezTo>
                    <a:cubicBezTo>
                      <a:pt x="12324" y="40995"/>
                      <a:pt x="12336" y="41066"/>
                      <a:pt x="12336" y="41137"/>
                    </a:cubicBezTo>
                    <a:cubicBezTo>
                      <a:pt x="12348" y="41209"/>
                      <a:pt x="12348" y="41280"/>
                      <a:pt x="12348" y="41352"/>
                    </a:cubicBezTo>
                    <a:cubicBezTo>
                      <a:pt x="12360" y="41423"/>
                      <a:pt x="12360" y="41495"/>
                      <a:pt x="12372" y="41578"/>
                    </a:cubicBezTo>
                    <a:cubicBezTo>
                      <a:pt x="12372" y="41649"/>
                      <a:pt x="12383" y="41721"/>
                      <a:pt x="12383" y="41792"/>
                    </a:cubicBezTo>
                    <a:cubicBezTo>
                      <a:pt x="12383" y="41864"/>
                      <a:pt x="12395" y="41947"/>
                      <a:pt x="12395" y="42030"/>
                    </a:cubicBezTo>
                    <a:cubicBezTo>
                      <a:pt x="12395" y="42102"/>
                      <a:pt x="12407" y="42173"/>
                      <a:pt x="12407" y="42257"/>
                    </a:cubicBezTo>
                    <a:cubicBezTo>
                      <a:pt x="12407" y="42340"/>
                      <a:pt x="12419" y="42423"/>
                      <a:pt x="12419" y="42507"/>
                    </a:cubicBezTo>
                    <a:cubicBezTo>
                      <a:pt x="12419" y="42578"/>
                      <a:pt x="12419" y="42661"/>
                      <a:pt x="12431" y="42745"/>
                    </a:cubicBezTo>
                    <a:cubicBezTo>
                      <a:pt x="12431" y="42828"/>
                      <a:pt x="12431" y="42911"/>
                      <a:pt x="12431" y="43007"/>
                    </a:cubicBezTo>
                    <a:lnTo>
                      <a:pt x="12431" y="45519"/>
                    </a:lnTo>
                    <a:cubicBezTo>
                      <a:pt x="12431" y="45626"/>
                      <a:pt x="12443" y="45733"/>
                      <a:pt x="12431" y="45840"/>
                    </a:cubicBezTo>
                    <a:cubicBezTo>
                      <a:pt x="12431" y="45936"/>
                      <a:pt x="12431" y="46043"/>
                      <a:pt x="12431" y="46138"/>
                    </a:cubicBezTo>
                    <a:cubicBezTo>
                      <a:pt x="12431" y="46257"/>
                      <a:pt x="12431" y="46364"/>
                      <a:pt x="12431" y="46483"/>
                    </a:cubicBezTo>
                    <a:cubicBezTo>
                      <a:pt x="12431" y="46579"/>
                      <a:pt x="12419" y="46674"/>
                      <a:pt x="12419" y="46781"/>
                    </a:cubicBezTo>
                    <a:cubicBezTo>
                      <a:pt x="12419" y="46900"/>
                      <a:pt x="12419" y="47019"/>
                      <a:pt x="12419" y="47138"/>
                    </a:cubicBezTo>
                    <a:cubicBezTo>
                      <a:pt x="12407" y="47233"/>
                      <a:pt x="12407" y="47341"/>
                      <a:pt x="12407" y="47448"/>
                    </a:cubicBezTo>
                    <a:cubicBezTo>
                      <a:pt x="12395" y="47567"/>
                      <a:pt x="12395" y="47698"/>
                      <a:pt x="12395" y="47817"/>
                    </a:cubicBezTo>
                    <a:cubicBezTo>
                      <a:pt x="12395" y="47912"/>
                      <a:pt x="12383" y="48007"/>
                      <a:pt x="12383" y="48114"/>
                    </a:cubicBezTo>
                    <a:cubicBezTo>
                      <a:pt x="12383" y="48245"/>
                      <a:pt x="12372" y="48388"/>
                      <a:pt x="12372" y="48519"/>
                    </a:cubicBezTo>
                    <a:cubicBezTo>
                      <a:pt x="12372" y="48603"/>
                      <a:pt x="12360" y="48674"/>
                      <a:pt x="12360" y="48757"/>
                    </a:cubicBezTo>
                    <a:cubicBezTo>
                      <a:pt x="12348" y="49103"/>
                      <a:pt x="12336" y="49448"/>
                      <a:pt x="12312" y="49805"/>
                    </a:cubicBezTo>
                    <a:cubicBezTo>
                      <a:pt x="12312" y="49865"/>
                      <a:pt x="12312" y="49912"/>
                      <a:pt x="12312" y="49972"/>
                    </a:cubicBezTo>
                    <a:cubicBezTo>
                      <a:pt x="12300" y="50127"/>
                      <a:pt x="12288" y="50281"/>
                      <a:pt x="12288" y="50436"/>
                    </a:cubicBezTo>
                    <a:cubicBezTo>
                      <a:pt x="12276" y="50543"/>
                      <a:pt x="12276" y="50639"/>
                      <a:pt x="12276" y="50746"/>
                    </a:cubicBezTo>
                    <a:cubicBezTo>
                      <a:pt x="12264" y="50889"/>
                      <a:pt x="12252" y="51043"/>
                      <a:pt x="12252" y="51186"/>
                    </a:cubicBezTo>
                    <a:cubicBezTo>
                      <a:pt x="12241" y="51305"/>
                      <a:pt x="12241" y="51424"/>
                      <a:pt x="12229" y="51543"/>
                    </a:cubicBezTo>
                    <a:cubicBezTo>
                      <a:pt x="12229" y="51698"/>
                      <a:pt x="12217" y="51853"/>
                      <a:pt x="12205" y="52008"/>
                    </a:cubicBezTo>
                    <a:cubicBezTo>
                      <a:pt x="12205" y="52127"/>
                      <a:pt x="12193" y="52234"/>
                      <a:pt x="12193" y="52353"/>
                    </a:cubicBezTo>
                    <a:cubicBezTo>
                      <a:pt x="12181" y="52508"/>
                      <a:pt x="12169" y="52663"/>
                      <a:pt x="12169" y="52817"/>
                    </a:cubicBezTo>
                    <a:cubicBezTo>
                      <a:pt x="12157" y="52948"/>
                      <a:pt x="12145" y="53067"/>
                      <a:pt x="12145" y="53198"/>
                    </a:cubicBezTo>
                    <a:cubicBezTo>
                      <a:pt x="12133" y="53353"/>
                      <a:pt x="12121" y="53508"/>
                      <a:pt x="12121" y="53663"/>
                    </a:cubicBezTo>
                    <a:cubicBezTo>
                      <a:pt x="12110" y="53794"/>
                      <a:pt x="12098" y="53925"/>
                      <a:pt x="12098" y="54056"/>
                    </a:cubicBezTo>
                    <a:cubicBezTo>
                      <a:pt x="12086" y="54210"/>
                      <a:pt x="12074" y="54377"/>
                      <a:pt x="12062" y="54544"/>
                    </a:cubicBezTo>
                    <a:cubicBezTo>
                      <a:pt x="12062" y="54675"/>
                      <a:pt x="12050" y="54806"/>
                      <a:pt x="12038" y="54949"/>
                    </a:cubicBezTo>
                    <a:cubicBezTo>
                      <a:pt x="12026" y="55103"/>
                      <a:pt x="12026" y="55258"/>
                      <a:pt x="12014" y="55425"/>
                    </a:cubicBezTo>
                    <a:cubicBezTo>
                      <a:pt x="12002" y="55568"/>
                      <a:pt x="11991" y="55711"/>
                      <a:pt x="11991" y="55853"/>
                    </a:cubicBezTo>
                    <a:cubicBezTo>
                      <a:pt x="11979" y="56020"/>
                      <a:pt x="11967" y="56187"/>
                      <a:pt x="11955" y="56354"/>
                    </a:cubicBezTo>
                    <a:cubicBezTo>
                      <a:pt x="11943" y="56496"/>
                      <a:pt x="11943" y="56639"/>
                      <a:pt x="11931" y="56782"/>
                    </a:cubicBezTo>
                    <a:cubicBezTo>
                      <a:pt x="11919" y="56949"/>
                      <a:pt x="11907" y="57127"/>
                      <a:pt x="11895" y="57306"/>
                    </a:cubicBezTo>
                    <a:cubicBezTo>
                      <a:pt x="11883" y="57449"/>
                      <a:pt x="11883" y="57580"/>
                      <a:pt x="11871" y="57723"/>
                    </a:cubicBezTo>
                    <a:cubicBezTo>
                      <a:pt x="11860" y="57901"/>
                      <a:pt x="11848" y="58092"/>
                      <a:pt x="11836" y="58270"/>
                    </a:cubicBezTo>
                    <a:cubicBezTo>
                      <a:pt x="11824" y="58413"/>
                      <a:pt x="11812" y="58556"/>
                      <a:pt x="11812" y="58699"/>
                    </a:cubicBezTo>
                    <a:cubicBezTo>
                      <a:pt x="11788" y="58878"/>
                      <a:pt x="11776" y="59068"/>
                      <a:pt x="11764" y="59259"/>
                    </a:cubicBezTo>
                    <a:cubicBezTo>
                      <a:pt x="11764" y="59402"/>
                      <a:pt x="11752" y="59556"/>
                      <a:pt x="11740" y="59723"/>
                    </a:cubicBezTo>
                    <a:cubicBezTo>
                      <a:pt x="11729" y="59890"/>
                      <a:pt x="11717" y="60068"/>
                      <a:pt x="11705" y="60247"/>
                    </a:cubicBezTo>
                    <a:cubicBezTo>
                      <a:pt x="11693" y="60414"/>
                      <a:pt x="11681" y="60580"/>
                      <a:pt x="11669" y="60747"/>
                    </a:cubicBezTo>
                    <a:cubicBezTo>
                      <a:pt x="11657" y="60937"/>
                      <a:pt x="11645" y="61116"/>
                      <a:pt x="11633" y="61295"/>
                    </a:cubicBezTo>
                    <a:cubicBezTo>
                      <a:pt x="11621" y="61449"/>
                      <a:pt x="11610" y="61604"/>
                      <a:pt x="11610" y="61759"/>
                    </a:cubicBezTo>
                    <a:cubicBezTo>
                      <a:pt x="11586" y="61961"/>
                      <a:pt x="11574" y="62176"/>
                      <a:pt x="11562" y="62378"/>
                    </a:cubicBezTo>
                    <a:cubicBezTo>
                      <a:pt x="11550" y="62497"/>
                      <a:pt x="11550" y="62616"/>
                      <a:pt x="11538" y="62735"/>
                    </a:cubicBezTo>
                    <a:cubicBezTo>
                      <a:pt x="11526" y="62997"/>
                      <a:pt x="11502" y="63259"/>
                      <a:pt x="11490" y="63521"/>
                    </a:cubicBezTo>
                    <a:cubicBezTo>
                      <a:pt x="11490" y="63533"/>
                      <a:pt x="11479" y="63557"/>
                      <a:pt x="11479" y="63581"/>
                    </a:cubicBezTo>
                    <a:cubicBezTo>
                      <a:pt x="11443" y="64081"/>
                      <a:pt x="11419" y="64605"/>
                      <a:pt x="11383" y="65117"/>
                    </a:cubicBezTo>
                    <a:cubicBezTo>
                      <a:pt x="11371" y="65283"/>
                      <a:pt x="11359" y="65438"/>
                      <a:pt x="11348" y="65605"/>
                    </a:cubicBezTo>
                    <a:cubicBezTo>
                      <a:pt x="11336" y="65736"/>
                      <a:pt x="11324" y="65879"/>
                      <a:pt x="11324" y="66021"/>
                    </a:cubicBezTo>
                    <a:cubicBezTo>
                      <a:pt x="11300" y="66271"/>
                      <a:pt x="11288" y="66510"/>
                      <a:pt x="11264" y="66771"/>
                    </a:cubicBezTo>
                    <a:cubicBezTo>
                      <a:pt x="11252" y="66926"/>
                      <a:pt x="11240" y="67081"/>
                      <a:pt x="11240" y="67248"/>
                    </a:cubicBezTo>
                    <a:cubicBezTo>
                      <a:pt x="11217" y="67474"/>
                      <a:pt x="11205" y="67688"/>
                      <a:pt x="11193" y="67914"/>
                    </a:cubicBezTo>
                    <a:cubicBezTo>
                      <a:pt x="11133" y="68712"/>
                      <a:pt x="11086" y="69510"/>
                      <a:pt x="11026" y="70331"/>
                    </a:cubicBezTo>
                    <a:cubicBezTo>
                      <a:pt x="11026" y="70355"/>
                      <a:pt x="11026" y="70367"/>
                      <a:pt x="11026" y="70391"/>
                    </a:cubicBezTo>
                    <a:cubicBezTo>
                      <a:pt x="11002" y="70772"/>
                      <a:pt x="10978" y="71165"/>
                      <a:pt x="10955" y="71546"/>
                    </a:cubicBezTo>
                    <a:cubicBezTo>
                      <a:pt x="10943" y="71713"/>
                      <a:pt x="10931" y="71879"/>
                      <a:pt x="10919" y="72046"/>
                    </a:cubicBezTo>
                    <a:cubicBezTo>
                      <a:pt x="10907" y="72296"/>
                      <a:pt x="10883" y="72546"/>
                      <a:pt x="10871" y="72808"/>
                    </a:cubicBezTo>
                    <a:cubicBezTo>
                      <a:pt x="10859" y="72987"/>
                      <a:pt x="10848" y="73165"/>
                      <a:pt x="10836" y="73344"/>
                    </a:cubicBezTo>
                    <a:cubicBezTo>
                      <a:pt x="10824" y="73594"/>
                      <a:pt x="10800" y="73832"/>
                      <a:pt x="10788" y="74082"/>
                    </a:cubicBezTo>
                    <a:cubicBezTo>
                      <a:pt x="10776" y="74284"/>
                      <a:pt x="10764" y="74475"/>
                      <a:pt x="10752" y="74665"/>
                    </a:cubicBezTo>
                    <a:cubicBezTo>
                      <a:pt x="10728" y="74903"/>
                      <a:pt x="10717" y="75142"/>
                      <a:pt x="10705" y="75380"/>
                    </a:cubicBezTo>
                    <a:cubicBezTo>
                      <a:pt x="10693" y="75594"/>
                      <a:pt x="10681" y="75796"/>
                      <a:pt x="10669" y="75999"/>
                    </a:cubicBezTo>
                    <a:cubicBezTo>
                      <a:pt x="10645" y="76237"/>
                      <a:pt x="10633" y="76475"/>
                      <a:pt x="10621" y="76701"/>
                    </a:cubicBezTo>
                    <a:cubicBezTo>
                      <a:pt x="10609" y="76916"/>
                      <a:pt x="10597" y="77130"/>
                      <a:pt x="10586" y="77344"/>
                    </a:cubicBezTo>
                    <a:cubicBezTo>
                      <a:pt x="10562" y="77582"/>
                      <a:pt x="10550" y="77820"/>
                      <a:pt x="10538" y="78059"/>
                    </a:cubicBezTo>
                    <a:cubicBezTo>
                      <a:pt x="10526" y="78273"/>
                      <a:pt x="10514" y="78487"/>
                      <a:pt x="10502" y="78702"/>
                    </a:cubicBezTo>
                    <a:cubicBezTo>
                      <a:pt x="10478" y="78940"/>
                      <a:pt x="10467" y="79190"/>
                      <a:pt x="10455" y="79428"/>
                    </a:cubicBezTo>
                    <a:cubicBezTo>
                      <a:pt x="10443" y="79654"/>
                      <a:pt x="10431" y="79868"/>
                      <a:pt x="10419" y="80095"/>
                    </a:cubicBezTo>
                    <a:cubicBezTo>
                      <a:pt x="10395" y="80333"/>
                      <a:pt x="10383" y="80571"/>
                      <a:pt x="10371" y="80821"/>
                    </a:cubicBezTo>
                    <a:cubicBezTo>
                      <a:pt x="10359" y="81047"/>
                      <a:pt x="10347" y="81273"/>
                      <a:pt x="10336" y="81499"/>
                    </a:cubicBezTo>
                    <a:cubicBezTo>
                      <a:pt x="10312" y="81750"/>
                      <a:pt x="10300" y="81988"/>
                      <a:pt x="10288" y="82250"/>
                    </a:cubicBezTo>
                    <a:cubicBezTo>
                      <a:pt x="10276" y="82464"/>
                      <a:pt x="10264" y="82690"/>
                      <a:pt x="10252" y="82916"/>
                    </a:cubicBezTo>
                    <a:cubicBezTo>
                      <a:pt x="10228" y="83166"/>
                      <a:pt x="10216" y="83428"/>
                      <a:pt x="10205" y="83678"/>
                    </a:cubicBezTo>
                    <a:cubicBezTo>
                      <a:pt x="10193" y="83916"/>
                      <a:pt x="10181" y="84143"/>
                      <a:pt x="10169" y="84381"/>
                    </a:cubicBezTo>
                    <a:cubicBezTo>
                      <a:pt x="10145" y="84631"/>
                      <a:pt x="9859" y="89274"/>
                      <a:pt x="9847" y="89524"/>
                    </a:cubicBezTo>
                    <a:cubicBezTo>
                      <a:pt x="9835" y="89762"/>
                      <a:pt x="9824" y="90001"/>
                      <a:pt x="9812" y="90251"/>
                    </a:cubicBezTo>
                    <a:cubicBezTo>
                      <a:pt x="9788" y="90501"/>
                      <a:pt x="9776" y="90763"/>
                      <a:pt x="9764" y="91024"/>
                    </a:cubicBezTo>
                    <a:cubicBezTo>
                      <a:pt x="9752" y="91263"/>
                      <a:pt x="9740" y="91501"/>
                      <a:pt x="9728" y="91739"/>
                    </a:cubicBezTo>
                    <a:cubicBezTo>
                      <a:pt x="9716" y="92001"/>
                      <a:pt x="9693" y="92263"/>
                      <a:pt x="9681" y="92537"/>
                    </a:cubicBezTo>
                    <a:cubicBezTo>
                      <a:pt x="9669" y="92775"/>
                      <a:pt x="9657" y="93013"/>
                      <a:pt x="9645" y="93251"/>
                    </a:cubicBezTo>
                    <a:cubicBezTo>
                      <a:pt x="9633" y="93525"/>
                      <a:pt x="9621" y="93799"/>
                      <a:pt x="9597" y="94072"/>
                    </a:cubicBezTo>
                    <a:cubicBezTo>
                      <a:pt x="9585" y="94311"/>
                      <a:pt x="9574" y="94549"/>
                      <a:pt x="9562" y="94787"/>
                    </a:cubicBezTo>
                    <a:cubicBezTo>
                      <a:pt x="9550" y="95061"/>
                      <a:pt x="9538" y="95335"/>
                      <a:pt x="9526" y="95608"/>
                    </a:cubicBezTo>
                    <a:cubicBezTo>
                      <a:pt x="9514" y="95858"/>
                      <a:pt x="9502" y="96108"/>
                      <a:pt x="9490" y="96358"/>
                    </a:cubicBezTo>
                    <a:cubicBezTo>
                      <a:pt x="9478" y="96632"/>
                      <a:pt x="9466" y="96918"/>
                      <a:pt x="9443" y="97192"/>
                    </a:cubicBezTo>
                    <a:cubicBezTo>
                      <a:pt x="9431" y="97442"/>
                      <a:pt x="9419" y="97692"/>
                      <a:pt x="9407" y="97942"/>
                    </a:cubicBezTo>
                    <a:cubicBezTo>
                      <a:pt x="9395" y="98240"/>
                      <a:pt x="9383" y="98537"/>
                      <a:pt x="9371" y="98835"/>
                    </a:cubicBezTo>
                    <a:cubicBezTo>
                      <a:pt x="9359" y="99073"/>
                      <a:pt x="9347" y="99299"/>
                      <a:pt x="9335" y="99537"/>
                    </a:cubicBezTo>
                    <a:cubicBezTo>
                      <a:pt x="9324" y="99859"/>
                      <a:pt x="9300" y="100180"/>
                      <a:pt x="9288" y="100514"/>
                    </a:cubicBezTo>
                    <a:cubicBezTo>
                      <a:pt x="9276" y="100728"/>
                      <a:pt x="9276" y="100942"/>
                      <a:pt x="9264" y="101169"/>
                    </a:cubicBezTo>
                    <a:cubicBezTo>
                      <a:pt x="9240" y="101514"/>
                      <a:pt x="9228" y="101859"/>
                      <a:pt x="9216" y="102216"/>
                    </a:cubicBezTo>
                    <a:cubicBezTo>
                      <a:pt x="9204" y="102419"/>
                      <a:pt x="9193" y="102621"/>
                      <a:pt x="9193" y="102824"/>
                    </a:cubicBezTo>
                    <a:cubicBezTo>
                      <a:pt x="9169" y="103371"/>
                      <a:pt x="9145" y="103931"/>
                      <a:pt x="9121" y="104490"/>
                    </a:cubicBezTo>
                    <a:lnTo>
                      <a:pt x="26730" y="104586"/>
                    </a:lnTo>
                    <a:cubicBezTo>
                      <a:pt x="26207" y="87036"/>
                      <a:pt x="25873" y="74296"/>
                      <a:pt x="25326" y="62128"/>
                    </a:cubicBezTo>
                    <a:cubicBezTo>
                      <a:pt x="24933" y="53472"/>
                      <a:pt x="24159" y="40185"/>
                      <a:pt x="24159" y="40125"/>
                    </a:cubicBezTo>
                    <a:cubicBezTo>
                      <a:pt x="24159" y="39328"/>
                      <a:pt x="24540" y="37899"/>
                      <a:pt x="24956" y="36875"/>
                    </a:cubicBezTo>
                    <a:cubicBezTo>
                      <a:pt x="25397" y="35768"/>
                      <a:pt x="26540" y="32720"/>
                      <a:pt x="26778" y="31422"/>
                    </a:cubicBezTo>
                    <a:cubicBezTo>
                      <a:pt x="27028" y="30124"/>
                      <a:pt x="27635" y="27433"/>
                      <a:pt x="27873" y="26457"/>
                    </a:cubicBezTo>
                    <a:cubicBezTo>
                      <a:pt x="28254" y="24993"/>
                      <a:pt x="28457" y="23349"/>
                      <a:pt x="28457" y="23349"/>
                    </a:cubicBezTo>
                    <a:cubicBezTo>
                      <a:pt x="28457" y="23349"/>
                      <a:pt x="30433" y="20087"/>
                      <a:pt x="31195" y="18992"/>
                    </a:cubicBezTo>
                    <a:cubicBezTo>
                      <a:pt x="31969" y="17885"/>
                      <a:pt x="33981" y="14956"/>
                      <a:pt x="34529" y="13610"/>
                    </a:cubicBezTo>
                    <a:cubicBezTo>
                      <a:pt x="35077" y="12277"/>
                      <a:pt x="34720" y="11336"/>
                      <a:pt x="34124" y="11038"/>
                    </a:cubicBezTo>
                    <a:cubicBezTo>
                      <a:pt x="33948" y="10956"/>
                      <a:pt x="33729" y="10898"/>
                      <a:pt x="33482" y="10898"/>
                    </a:cubicBezTo>
                    <a:cubicBezTo>
                      <a:pt x="32877" y="10898"/>
                      <a:pt x="32104" y="11244"/>
                      <a:pt x="31386" y="12420"/>
                    </a:cubicBezTo>
                    <a:cubicBezTo>
                      <a:pt x="30374" y="14075"/>
                      <a:pt x="28302" y="16968"/>
                      <a:pt x="27492" y="17980"/>
                    </a:cubicBezTo>
                    <a:cubicBezTo>
                      <a:pt x="26746" y="18888"/>
                      <a:pt x="25921" y="20151"/>
                      <a:pt x="25401" y="20151"/>
                    </a:cubicBezTo>
                    <a:cubicBezTo>
                      <a:pt x="25349" y="20151"/>
                      <a:pt x="25300" y="20138"/>
                      <a:pt x="25254" y="20111"/>
                    </a:cubicBezTo>
                    <a:cubicBezTo>
                      <a:pt x="24742" y="19825"/>
                      <a:pt x="24968" y="18063"/>
                      <a:pt x="25421" y="16765"/>
                    </a:cubicBezTo>
                    <a:cubicBezTo>
                      <a:pt x="25873" y="15468"/>
                      <a:pt x="26790" y="12372"/>
                      <a:pt x="27076" y="10884"/>
                    </a:cubicBezTo>
                    <a:cubicBezTo>
                      <a:pt x="27350" y="9395"/>
                      <a:pt x="28493" y="5931"/>
                      <a:pt x="28612" y="5192"/>
                    </a:cubicBezTo>
                    <a:cubicBezTo>
                      <a:pt x="28719" y="4442"/>
                      <a:pt x="28314" y="3645"/>
                      <a:pt x="27445" y="3299"/>
                    </a:cubicBezTo>
                    <a:cubicBezTo>
                      <a:pt x="27251" y="3223"/>
                      <a:pt x="27055" y="3181"/>
                      <a:pt x="26861" y="3181"/>
                    </a:cubicBezTo>
                    <a:cubicBezTo>
                      <a:pt x="26173" y="3181"/>
                      <a:pt x="25503" y="3707"/>
                      <a:pt x="24992" y="5109"/>
                    </a:cubicBezTo>
                    <a:cubicBezTo>
                      <a:pt x="24337" y="6907"/>
                      <a:pt x="23766" y="9324"/>
                      <a:pt x="23468" y="10384"/>
                    </a:cubicBezTo>
                    <a:cubicBezTo>
                      <a:pt x="23159" y="11455"/>
                      <a:pt x="21111" y="16896"/>
                      <a:pt x="20682" y="17634"/>
                    </a:cubicBezTo>
                    <a:cubicBezTo>
                      <a:pt x="20540" y="17885"/>
                      <a:pt x="20340" y="18000"/>
                      <a:pt x="20139" y="18000"/>
                    </a:cubicBezTo>
                    <a:cubicBezTo>
                      <a:pt x="19749" y="18000"/>
                      <a:pt x="19361" y="17568"/>
                      <a:pt x="19408" y="16861"/>
                    </a:cubicBezTo>
                    <a:cubicBezTo>
                      <a:pt x="19480" y="15789"/>
                      <a:pt x="19420" y="12348"/>
                      <a:pt x="19313" y="10848"/>
                    </a:cubicBezTo>
                    <a:cubicBezTo>
                      <a:pt x="19206" y="9360"/>
                      <a:pt x="19075" y="6705"/>
                      <a:pt x="19051" y="5728"/>
                    </a:cubicBezTo>
                    <a:cubicBezTo>
                      <a:pt x="19027" y="4740"/>
                      <a:pt x="19063" y="2466"/>
                      <a:pt x="19039" y="1859"/>
                    </a:cubicBezTo>
                    <a:cubicBezTo>
                      <a:pt x="19015" y="1252"/>
                      <a:pt x="18896" y="37"/>
                      <a:pt x="17408" y="1"/>
                    </a:cubicBezTo>
                    <a:cubicBezTo>
                      <a:pt x="17388" y="1"/>
                      <a:pt x="17369" y="1"/>
                      <a:pt x="17350"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7444594" y="3800086"/>
                <a:ext cx="365352" cy="1042229"/>
              </a:xfrm>
              <a:custGeom>
                <a:rect b="b" l="l" r="r" t="t"/>
                <a:pathLst>
                  <a:path extrusionOk="0" h="56520" w="19813">
                    <a:moveTo>
                      <a:pt x="3835" y="1"/>
                    </a:moveTo>
                    <a:cubicBezTo>
                      <a:pt x="3835" y="1"/>
                      <a:pt x="346" y="49769"/>
                      <a:pt x="1" y="56317"/>
                    </a:cubicBezTo>
                    <a:lnTo>
                      <a:pt x="19813" y="56520"/>
                    </a:lnTo>
                    <a:cubicBezTo>
                      <a:pt x="19813" y="56520"/>
                      <a:pt x="18098" y="8633"/>
                      <a:pt x="17146" y="680"/>
                    </a:cubicBezTo>
                    <a:cubicBezTo>
                      <a:pt x="17146" y="680"/>
                      <a:pt x="15466" y="739"/>
                      <a:pt x="13258" y="739"/>
                    </a:cubicBezTo>
                    <a:cubicBezTo>
                      <a:pt x="10056" y="739"/>
                      <a:pt x="5744" y="614"/>
                      <a:pt x="3835" y="1"/>
                    </a:cubicBez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7512730" y="3788045"/>
                <a:ext cx="257717" cy="52425"/>
              </a:xfrm>
              <a:custGeom>
                <a:rect b="b" l="l" r="r" t="t"/>
                <a:pathLst>
                  <a:path extrusionOk="0" h="2843" w="13976">
                    <a:moveTo>
                      <a:pt x="609" y="0"/>
                    </a:moveTo>
                    <a:cubicBezTo>
                      <a:pt x="7" y="0"/>
                      <a:pt x="1" y="847"/>
                      <a:pt x="45" y="2023"/>
                    </a:cubicBezTo>
                    <a:cubicBezTo>
                      <a:pt x="45" y="2023"/>
                      <a:pt x="1819" y="2749"/>
                      <a:pt x="6486" y="2833"/>
                    </a:cubicBezTo>
                    <a:cubicBezTo>
                      <a:pt x="6813" y="2839"/>
                      <a:pt x="7130" y="2843"/>
                      <a:pt x="7436" y="2843"/>
                    </a:cubicBezTo>
                    <a:cubicBezTo>
                      <a:pt x="11488" y="2843"/>
                      <a:pt x="13630" y="2297"/>
                      <a:pt x="13630" y="2297"/>
                    </a:cubicBezTo>
                    <a:cubicBezTo>
                      <a:pt x="13630" y="2297"/>
                      <a:pt x="13976" y="219"/>
                      <a:pt x="13186" y="219"/>
                    </a:cubicBezTo>
                    <a:cubicBezTo>
                      <a:pt x="13160" y="219"/>
                      <a:pt x="13134" y="221"/>
                      <a:pt x="13106" y="225"/>
                    </a:cubicBezTo>
                    <a:cubicBezTo>
                      <a:pt x="12612" y="306"/>
                      <a:pt x="10294" y="710"/>
                      <a:pt x="7653" y="710"/>
                    </a:cubicBezTo>
                    <a:cubicBezTo>
                      <a:pt x="7172" y="710"/>
                      <a:pt x="6681" y="697"/>
                      <a:pt x="6188" y="666"/>
                    </a:cubicBezTo>
                    <a:cubicBezTo>
                      <a:pt x="3283" y="487"/>
                      <a:pt x="1580" y="213"/>
                      <a:pt x="795" y="23"/>
                    </a:cubicBezTo>
                    <a:cubicBezTo>
                      <a:pt x="727" y="8"/>
                      <a:pt x="666" y="0"/>
                      <a:pt x="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7"/>
            <p:cNvGrpSpPr/>
            <p:nvPr/>
          </p:nvGrpSpPr>
          <p:grpSpPr>
            <a:xfrm>
              <a:off x="4865760" y="2319225"/>
              <a:ext cx="748461" cy="2536053"/>
              <a:chOff x="4865760" y="2319225"/>
              <a:chExt cx="748461" cy="2536053"/>
            </a:xfrm>
          </p:grpSpPr>
          <p:sp>
            <p:nvSpPr>
              <p:cNvPr id="3372" name="Google Shape;3372;p57"/>
              <p:cNvSpPr/>
              <p:nvPr/>
            </p:nvSpPr>
            <p:spPr>
              <a:xfrm>
                <a:off x="4865760" y="2319225"/>
                <a:ext cx="748461" cy="2536053"/>
              </a:xfrm>
              <a:custGeom>
                <a:rect b="b" l="l" r="r" t="t"/>
                <a:pathLst>
                  <a:path extrusionOk="0" h="137530" w="40589">
                    <a:moveTo>
                      <a:pt x="19534" y="0"/>
                    </a:moveTo>
                    <a:cubicBezTo>
                      <a:pt x="19519" y="0"/>
                      <a:pt x="19505" y="0"/>
                      <a:pt x="19491" y="0"/>
                    </a:cubicBezTo>
                    <a:cubicBezTo>
                      <a:pt x="17752" y="24"/>
                      <a:pt x="17228" y="1608"/>
                      <a:pt x="17252" y="2917"/>
                    </a:cubicBezTo>
                    <a:cubicBezTo>
                      <a:pt x="17264" y="4215"/>
                      <a:pt x="17312" y="6335"/>
                      <a:pt x="17217" y="7585"/>
                    </a:cubicBezTo>
                    <a:cubicBezTo>
                      <a:pt x="17109" y="8835"/>
                      <a:pt x="17109" y="12371"/>
                      <a:pt x="17181" y="13990"/>
                    </a:cubicBezTo>
                    <a:cubicBezTo>
                      <a:pt x="17252" y="15621"/>
                      <a:pt x="17990" y="20181"/>
                      <a:pt x="16788" y="20301"/>
                    </a:cubicBezTo>
                    <a:cubicBezTo>
                      <a:pt x="16774" y="20302"/>
                      <a:pt x="16760" y="20303"/>
                      <a:pt x="16746" y="20303"/>
                    </a:cubicBezTo>
                    <a:cubicBezTo>
                      <a:pt x="15550" y="20303"/>
                      <a:pt x="14032" y="14786"/>
                      <a:pt x="13585" y="13609"/>
                    </a:cubicBezTo>
                    <a:cubicBezTo>
                      <a:pt x="13145" y="12419"/>
                      <a:pt x="12395" y="9823"/>
                      <a:pt x="11954" y="8799"/>
                    </a:cubicBezTo>
                    <a:cubicBezTo>
                      <a:pt x="11536" y="7852"/>
                      <a:pt x="10801" y="3931"/>
                      <a:pt x="8810" y="3931"/>
                    </a:cubicBezTo>
                    <a:cubicBezTo>
                      <a:pt x="8648" y="3931"/>
                      <a:pt x="8478" y="3957"/>
                      <a:pt x="8299" y="4013"/>
                    </a:cubicBezTo>
                    <a:cubicBezTo>
                      <a:pt x="5918" y="4751"/>
                      <a:pt x="6715" y="7073"/>
                      <a:pt x="7108" y="8478"/>
                    </a:cubicBezTo>
                    <a:cubicBezTo>
                      <a:pt x="7513" y="9883"/>
                      <a:pt x="9049" y="15133"/>
                      <a:pt x="9561" y="17193"/>
                    </a:cubicBezTo>
                    <a:cubicBezTo>
                      <a:pt x="10085" y="19253"/>
                      <a:pt x="12228" y="25789"/>
                      <a:pt x="11454" y="28135"/>
                    </a:cubicBezTo>
                    <a:cubicBezTo>
                      <a:pt x="11144" y="29040"/>
                      <a:pt x="10894" y="29492"/>
                      <a:pt x="10632" y="29611"/>
                    </a:cubicBezTo>
                    <a:cubicBezTo>
                      <a:pt x="10587" y="29634"/>
                      <a:pt x="10541" y="29644"/>
                      <a:pt x="10492" y="29644"/>
                    </a:cubicBezTo>
                    <a:cubicBezTo>
                      <a:pt x="10413" y="29644"/>
                      <a:pt x="10328" y="29615"/>
                      <a:pt x="10240" y="29564"/>
                    </a:cubicBezTo>
                    <a:cubicBezTo>
                      <a:pt x="10120" y="29492"/>
                      <a:pt x="10013" y="29385"/>
                      <a:pt x="9882" y="29254"/>
                    </a:cubicBezTo>
                    <a:cubicBezTo>
                      <a:pt x="9847" y="29218"/>
                      <a:pt x="9823" y="29183"/>
                      <a:pt x="9787" y="29147"/>
                    </a:cubicBezTo>
                    <a:cubicBezTo>
                      <a:pt x="9787" y="29147"/>
                      <a:pt x="9787" y="29147"/>
                      <a:pt x="9787" y="29135"/>
                    </a:cubicBezTo>
                    <a:cubicBezTo>
                      <a:pt x="9656" y="28992"/>
                      <a:pt x="9513" y="28802"/>
                      <a:pt x="9358" y="28599"/>
                    </a:cubicBezTo>
                    <a:cubicBezTo>
                      <a:pt x="9311" y="28540"/>
                      <a:pt x="9275" y="28492"/>
                      <a:pt x="9227" y="28432"/>
                    </a:cubicBezTo>
                    <a:cubicBezTo>
                      <a:pt x="9192" y="28385"/>
                      <a:pt x="9156" y="28325"/>
                      <a:pt x="9120" y="28278"/>
                    </a:cubicBezTo>
                    <a:cubicBezTo>
                      <a:pt x="8144" y="27004"/>
                      <a:pt x="7084" y="24992"/>
                      <a:pt x="5608" y="23706"/>
                    </a:cubicBezTo>
                    <a:cubicBezTo>
                      <a:pt x="5394" y="23527"/>
                      <a:pt x="5179" y="23349"/>
                      <a:pt x="4941" y="23206"/>
                    </a:cubicBezTo>
                    <a:cubicBezTo>
                      <a:pt x="4846" y="23134"/>
                      <a:pt x="4739" y="23075"/>
                      <a:pt x="4620" y="23003"/>
                    </a:cubicBezTo>
                    <a:cubicBezTo>
                      <a:pt x="4536" y="22956"/>
                      <a:pt x="4453" y="22908"/>
                      <a:pt x="4370" y="22860"/>
                    </a:cubicBezTo>
                    <a:cubicBezTo>
                      <a:pt x="4310" y="22837"/>
                      <a:pt x="4251" y="22813"/>
                      <a:pt x="4191" y="22777"/>
                    </a:cubicBezTo>
                    <a:cubicBezTo>
                      <a:pt x="3941" y="22658"/>
                      <a:pt x="3667" y="22539"/>
                      <a:pt x="3382" y="22444"/>
                    </a:cubicBezTo>
                    <a:cubicBezTo>
                      <a:pt x="3274" y="22396"/>
                      <a:pt x="3155" y="22360"/>
                      <a:pt x="3048" y="22336"/>
                    </a:cubicBezTo>
                    <a:cubicBezTo>
                      <a:pt x="2674" y="22228"/>
                      <a:pt x="2292" y="22161"/>
                      <a:pt x="1929" y="22161"/>
                    </a:cubicBezTo>
                    <a:cubicBezTo>
                      <a:pt x="1852" y="22161"/>
                      <a:pt x="1777" y="22164"/>
                      <a:pt x="1703" y="22170"/>
                    </a:cubicBezTo>
                    <a:cubicBezTo>
                      <a:pt x="1643" y="22170"/>
                      <a:pt x="1596" y="22182"/>
                      <a:pt x="1548" y="22182"/>
                    </a:cubicBezTo>
                    <a:cubicBezTo>
                      <a:pt x="1262" y="22229"/>
                      <a:pt x="988" y="22313"/>
                      <a:pt x="750" y="22467"/>
                    </a:cubicBezTo>
                    <a:cubicBezTo>
                      <a:pt x="667" y="22515"/>
                      <a:pt x="584" y="22575"/>
                      <a:pt x="512" y="22634"/>
                    </a:cubicBezTo>
                    <a:cubicBezTo>
                      <a:pt x="334" y="22801"/>
                      <a:pt x="203" y="22956"/>
                      <a:pt x="131" y="23087"/>
                    </a:cubicBezTo>
                    <a:cubicBezTo>
                      <a:pt x="60" y="23206"/>
                      <a:pt x="36" y="23313"/>
                      <a:pt x="36" y="23420"/>
                    </a:cubicBezTo>
                    <a:cubicBezTo>
                      <a:pt x="0" y="24015"/>
                      <a:pt x="810" y="24503"/>
                      <a:pt x="1369" y="25396"/>
                    </a:cubicBezTo>
                    <a:cubicBezTo>
                      <a:pt x="1441" y="25515"/>
                      <a:pt x="1524" y="25646"/>
                      <a:pt x="1607" y="25801"/>
                    </a:cubicBezTo>
                    <a:cubicBezTo>
                      <a:pt x="1631" y="25861"/>
                      <a:pt x="1667" y="25908"/>
                      <a:pt x="1703" y="25968"/>
                    </a:cubicBezTo>
                    <a:cubicBezTo>
                      <a:pt x="1774" y="26111"/>
                      <a:pt x="1869" y="26266"/>
                      <a:pt x="1953" y="26432"/>
                    </a:cubicBezTo>
                    <a:cubicBezTo>
                      <a:pt x="1977" y="26480"/>
                      <a:pt x="2012" y="26527"/>
                      <a:pt x="2036" y="26575"/>
                    </a:cubicBezTo>
                    <a:cubicBezTo>
                      <a:pt x="2155" y="26801"/>
                      <a:pt x="2298" y="27063"/>
                      <a:pt x="2441" y="27325"/>
                    </a:cubicBezTo>
                    <a:cubicBezTo>
                      <a:pt x="2548" y="27540"/>
                      <a:pt x="2667" y="27766"/>
                      <a:pt x="2786" y="27980"/>
                    </a:cubicBezTo>
                    <a:cubicBezTo>
                      <a:pt x="3512" y="29337"/>
                      <a:pt x="4310" y="30766"/>
                      <a:pt x="4870" y="31433"/>
                    </a:cubicBezTo>
                    <a:cubicBezTo>
                      <a:pt x="5858" y="32612"/>
                      <a:pt x="6132" y="34624"/>
                      <a:pt x="6656" y="35588"/>
                    </a:cubicBezTo>
                    <a:cubicBezTo>
                      <a:pt x="7275" y="36695"/>
                      <a:pt x="8275" y="37898"/>
                      <a:pt x="9180" y="38946"/>
                    </a:cubicBezTo>
                    <a:cubicBezTo>
                      <a:pt x="9406" y="39208"/>
                      <a:pt x="9620" y="39458"/>
                      <a:pt x="9823" y="39684"/>
                    </a:cubicBezTo>
                    <a:cubicBezTo>
                      <a:pt x="9847" y="39720"/>
                      <a:pt x="9870" y="39743"/>
                      <a:pt x="9894" y="39767"/>
                    </a:cubicBezTo>
                    <a:cubicBezTo>
                      <a:pt x="10228" y="40160"/>
                      <a:pt x="10525" y="40505"/>
                      <a:pt x="10751" y="40803"/>
                    </a:cubicBezTo>
                    <a:cubicBezTo>
                      <a:pt x="10966" y="41089"/>
                      <a:pt x="11216" y="41410"/>
                      <a:pt x="11502" y="41756"/>
                    </a:cubicBezTo>
                    <a:cubicBezTo>
                      <a:pt x="11561" y="41827"/>
                      <a:pt x="11621" y="41898"/>
                      <a:pt x="11680" y="41970"/>
                    </a:cubicBezTo>
                    <a:cubicBezTo>
                      <a:pt x="11799" y="42113"/>
                      <a:pt x="11918" y="42256"/>
                      <a:pt x="12037" y="42398"/>
                    </a:cubicBezTo>
                    <a:cubicBezTo>
                      <a:pt x="12085" y="42458"/>
                      <a:pt x="12133" y="42506"/>
                      <a:pt x="12180" y="42565"/>
                    </a:cubicBezTo>
                    <a:cubicBezTo>
                      <a:pt x="12204" y="42589"/>
                      <a:pt x="12228" y="42625"/>
                      <a:pt x="12264" y="42660"/>
                    </a:cubicBezTo>
                    <a:cubicBezTo>
                      <a:pt x="12323" y="42732"/>
                      <a:pt x="12383" y="42791"/>
                      <a:pt x="12442" y="42863"/>
                    </a:cubicBezTo>
                    <a:cubicBezTo>
                      <a:pt x="12478" y="42910"/>
                      <a:pt x="12526" y="42958"/>
                      <a:pt x="12573" y="43006"/>
                    </a:cubicBezTo>
                    <a:cubicBezTo>
                      <a:pt x="12597" y="43041"/>
                      <a:pt x="12633" y="43077"/>
                      <a:pt x="12668" y="43125"/>
                    </a:cubicBezTo>
                    <a:cubicBezTo>
                      <a:pt x="12728" y="43184"/>
                      <a:pt x="12787" y="43244"/>
                      <a:pt x="12847" y="43303"/>
                    </a:cubicBezTo>
                    <a:cubicBezTo>
                      <a:pt x="12871" y="43339"/>
                      <a:pt x="12895" y="43375"/>
                      <a:pt x="12930" y="43399"/>
                    </a:cubicBezTo>
                    <a:cubicBezTo>
                      <a:pt x="12978" y="43458"/>
                      <a:pt x="13037" y="43518"/>
                      <a:pt x="13097" y="43577"/>
                    </a:cubicBezTo>
                    <a:cubicBezTo>
                      <a:pt x="13121" y="43601"/>
                      <a:pt x="13145" y="43625"/>
                      <a:pt x="13168" y="43649"/>
                    </a:cubicBezTo>
                    <a:cubicBezTo>
                      <a:pt x="13240" y="43720"/>
                      <a:pt x="13299" y="43792"/>
                      <a:pt x="13371" y="43863"/>
                    </a:cubicBezTo>
                    <a:cubicBezTo>
                      <a:pt x="13383" y="43875"/>
                      <a:pt x="13407" y="43887"/>
                      <a:pt x="13418" y="43911"/>
                    </a:cubicBezTo>
                    <a:cubicBezTo>
                      <a:pt x="13478" y="43958"/>
                      <a:pt x="13538" y="44018"/>
                      <a:pt x="13597" y="44077"/>
                    </a:cubicBezTo>
                    <a:cubicBezTo>
                      <a:pt x="13609" y="44089"/>
                      <a:pt x="13633" y="44101"/>
                      <a:pt x="13645" y="44113"/>
                    </a:cubicBezTo>
                    <a:cubicBezTo>
                      <a:pt x="13716" y="44184"/>
                      <a:pt x="13776" y="44232"/>
                      <a:pt x="13835" y="44292"/>
                    </a:cubicBezTo>
                    <a:cubicBezTo>
                      <a:pt x="13859" y="44303"/>
                      <a:pt x="13871" y="44315"/>
                      <a:pt x="13883" y="44327"/>
                    </a:cubicBezTo>
                    <a:cubicBezTo>
                      <a:pt x="13942" y="44375"/>
                      <a:pt x="14002" y="44423"/>
                      <a:pt x="14050" y="44470"/>
                    </a:cubicBezTo>
                    <a:cubicBezTo>
                      <a:pt x="14061" y="44470"/>
                      <a:pt x="14073" y="44482"/>
                      <a:pt x="14073" y="44482"/>
                    </a:cubicBezTo>
                    <a:cubicBezTo>
                      <a:pt x="14133" y="44530"/>
                      <a:pt x="14192" y="44565"/>
                      <a:pt x="14252" y="44601"/>
                    </a:cubicBezTo>
                    <a:cubicBezTo>
                      <a:pt x="14264" y="44613"/>
                      <a:pt x="14276" y="44625"/>
                      <a:pt x="14288" y="44637"/>
                    </a:cubicBezTo>
                    <a:cubicBezTo>
                      <a:pt x="14347" y="44661"/>
                      <a:pt x="14395" y="44696"/>
                      <a:pt x="14442" y="44720"/>
                    </a:cubicBezTo>
                    <a:cubicBezTo>
                      <a:pt x="15121" y="45054"/>
                      <a:pt x="14192" y="100644"/>
                      <a:pt x="14026" y="137529"/>
                    </a:cubicBezTo>
                    <a:lnTo>
                      <a:pt x="32099" y="137041"/>
                    </a:lnTo>
                    <a:cubicBezTo>
                      <a:pt x="30885" y="108669"/>
                      <a:pt x="29635" y="44554"/>
                      <a:pt x="29516" y="43458"/>
                    </a:cubicBezTo>
                    <a:cubicBezTo>
                      <a:pt x="29599" y="43137"/>
                      <a:pt x="29671" y="42827"/>
                      <a:pt x="29730" y="42672"/>
                    </a:cubicBezTo>
                    <a:cubicBezTo>
                      <a:pt x="30206" y="41363"/>
                      <a:pt x="31445" y="37755"/>
                      <a:pt x="31683" y="36231"/>
                    </a:cubicBezTo>
                    <a:cubicBezTo>
                      <a:pt x="31909" y="34707"/>
                      <a:pt x="32480" y="32397"/>
                      <a:pt x="32635" y="31242"/>
                    </a:cubicBezTo>
                    <a:cubicBezTo>
                      <a:pt x="32838" y="29659"/>
                      <a:pt x="33135" y="28599"/>
                      <a:pt x="33326" y="26766"/>
                    </a:cubicBezTo>
                    <a:cubicBezTo>
                      <a:pt x="33326" y="26766"/>
                      <a:pt x="35493" y="22872"/>
                      <a:pt x="36350" y="21563"/>
                    </a:cubicBezTo>
                    <a:cubicBezTo>
                      <a:pt x="37195" y="20241"/>
                      <a:pt x="39434" y="16741"/>
                      <a:pt x="40005" y="15157"/>
                    </a:cubicBezTo>
                    <a:cubicBezTo>
                      <a:pt x="40589" y="13574"/>
                      <a:pt x="40136" y="12490"/>
                      <a:pt x="39422" y="12180"/>
                    </a:cubicBezTo>
                    <a:cubicBezTo>
                      <a:pt x="39232" y="12094"/>
                      <a:pt x="38998" y="12036"/>
                      <a:pt x="38736" y="12036"/>
                    </a:cubicBezTo>
                    <a:cubicBezTo>
                      <a:pt x="38027" y="12036"/>
                      <a:pt x="37111" y="12461"/>
                      <a:pt x="36302" y="13895"/>
                    </a:cubicBezTo>
                    <a:cubicBezTo>
                      <a:pt x="35183" y="15871"/>
                      <a:pt x="32897" y="19324"/>
                      <a:pt x="31992" y="20527"/>
                    </a:cubicBezTo>
                    <a:cubicBezTo>
                      <a:pt x="31150" y="21642"/>
                      <a:pt x="30238" y="23159"/>
                      <a:pt x="29624" y="23159"/>
                    </a:cubicBezTo>
                    <a:cubicBezTo>
                      <a:pt x="29570" y="23159"/>
                      <a:pt x="29518" y="23148"/>
                      <a:pt x="29468" y="23122"/>
                    </a:cubicBezTo>
                    <a:cubicBezTo>
                      <a:pt x="28873" y="22801"/>
                      <a:pt x="29051" y="20729"/>
                      <a:pt x="29528" y="19205"/>
                    </a:cubicBezTo>
                    <a:cubicBezTo>
                      <a:pt x="29992" y="17681"/>
                      <a:pt x="30933" y="14026"/>
                      <a:pt x="31206" y="12288"/>
                    </a:cubicBezTo>
                    <a:cubicBezTo>
                      <a:pt x="31468" y="10549"/>
                      <a:pt x="32659" y="6454"/>
                      <a:pt x="32766" y="5584"/>
                    </a:cubicBezTo>
                    <a:cubicBezTo>
                      <a:pt x="32861" y="4715"/>
                      <a:pt x="32361" y="3798"/>
                      <a:pt x="31325" y="3429"/>
                    </a:cubicBezTo>
                    <a:cubicBezTo>
                      <a:pt x="31115" y="3354"/>
                      <a:pt x="30904" y="3313"/>
                      <a:pt x="30695" y="3313"/>
                    </a:cubicBezTo>
                    <a:cubicBezTo>
                      <a:pt x="29874" y="3313"/>
                      <a:pt x="29090" y="3946"/>
                      <a:pt x="28539" y="5644"/>
                    </a:cubicBezTo>
                    <a:cubicBezTo>
                      <a:pt x="27849" y="7763"/>
                      <a:pt x="27289" y="10597"/>
                      <a:pt x="26980" y="11859"/>
                    </a:cubicBezTo>
                    <a:cubicBezTo>
                      <a:pt x="26670" y="13109"/>
                      <a:pt x="24515" y="19550"/>
                      <a:pt x="24051" y="20420"/>
                    </a:cubicBezTo>
                    <a:cubicBezTo>
                      <a:pt x="23884" y="20729"/>
                      <a:pt x="23642" y="20871"/>
                      <a:pt x="23399" y="20871"/>
                    </a:cubicBezTo>
                    <a:cubicBezTo>
                      <a:pt x="22952" y="20871"/>
                      <a:pt x="22504" y="20386"/>
                      <a:pt x="22527" y="19574"/>
                    </a:cubicBezTo>
                    <a:cubicBezTo>
                      <a:pt x="22562" y="18324"/>
                      <a:pt x="22348" y="14312"/>
                      <a:pt x="22158" y="12573"/>
                    </a:cubicBezTo>
                    <a:cubicBezTo>
                      <a:pt x="21967" y="10835"/>
                      <a:pt x="21717" y="7739"/>
                      <a:pt x="21646" y="6596"/>
                    </a:cubicBezTo>
                    <a:cubicBezTo>
                      <a:pt x="21574" y="5465"/>
                      <a:pt x="21527" y="2798"/>
                      <a:pt x="21467" y="2096"/>
                    </a:cubicBezTo>
                    <a:cubicBezTo>
                      <a:pt x="21408" y="1399"/>
                      <a:pt x="21232" y="0"/>
                      <a:pt x="195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5106384" y="3453636"/>
                <a:ext cx="376545" cy="1400758"/>
              </a:xfrm>
              <a:custGeom>
                <a:rect b="b" l="l" r="r" t="t"/>
                <a:pathLst>
                  <a:path extrusionOk="0" h="75963" w="20420">
                    <a:moveTo>
                      <a:pt x="17907" y="1"/>
                    </a:moveTo>
                    <a:lnTo>
                      <a:pt x="560" y="1120"/>
                    </a:lnTo>
                    <a:cubicBezTo>
                      <a:pt x="0" y="5382"/>
                      <a:pt x="24" y="66878"/>
                      <a:pt x="155" y="75963"/>
                    </a:cubicBezTo>
                    <a:lnTo>
                      <a:pt x="20420" y="75593"/>
                    </a:lnTo>
                    <a:cubicBezTo>
                      <a:pt x="19789" y="64009"/>
                      <a:pt x="17907" y="1"/>
                      <a:pt x="17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5079369" y="3365419"/>
                <a:ext cx="386005" cy="158031"/>
              </a:xfrm>
              <a:custGeom>
                <a:rect b="b" l="l" r="r" t="t"/>
                <a:pathLst>
                  <a:path extrusionOk="0" h="8570" w="20933">
                    <a:moveTo>
                      <a:pt x="18483" y="0"/>
                    </a:moveTo>
                    <a:cubicBezTo>
                      <a:pt x="18274" y="0"/>
                      <a:pt x="18044" y="27"/>
                      <a:pt x="17789" y="82"/>
                    </a:cubicBezTo>
                    <a:cubicBezTo>
                      <a:pt x="14538" y="796"/>
                      <a:pt x="13110" y="1046"/>
                      <a:pt x="7657" y="1142"/>
                    </a:cubicBezTo>
                    <a:cubicBezTo>
                      <a:pt x="7627" y="1142"/>
                      <a:pt x="7598" y="1142"/>
                      <a:pt x="7569" y="1142"/>
                    </a:cubicBezTo>
                    <a:cubicBezTo>
                      <a:pt x="6019" y="1142"/>
                      <a:pt x="3878" y="519"/>
                      <a:pt x="2402" y="519"/>
                    </a:cubicBezTo>
                    <a:cubicBezTo>
                      <a:pt x="1731" y="519"/>
                      <a:pt x="1197" y="648"/>
                      <a:pt x="918" y="1023"/>
                    </a:cubicBezTo>
                    <a:cubicBezTo>
                      <a:pt x="1" y="2249"/>
                      <a:pt x="846" y="6487"/>
                      <a:pt x="953" y="7892"/>
                    </a:cubicBezTo>
                    <a:cubicBezTo>
                      <a:pt x="993" y="8405"/>
                      <a:pt x="1644" y="8569"/>
                      <a:pt x="2560" y="8569"/>
                    </a:cubicBezTo>
                    <a:cubicBezTo>
                      <a:pt x="4152" y="8569"/>
                      <a:pt x="6542" y="8074"/>
                      <a:pt x="7895" y="8059"/>
                    </a:cubicBezTo>
                    <a:cubicBezTo>
                      <a:pt x="7941" y="8059"/>
                      <a:pt x="7987" y="8059"/>
                      <a:pt x="8035" y="8059"/>
                    </a:cubicBezTo>
                    <a:cubicBezTo>
                      <a:pt x="9413" y="8059"/>
                      <a:pt x="11490" y="8163"/>
                      <a:pt x="13452" y="8163"/>
                    </a:cubicBezTo>
                    <a:cubicBezTo>
                      <a:pt x="14568" y="8163"/>
                      <a:pt x="15647" y="8129"/>
                      <a:pt x="16539" y="8023"/>
                    </a:cubicBezTo>
                    <a:cubicBezTo>
                      <a:pt x="19039" y="7726"/>
                      <a:pt x="20932" y="7785"/>
                      <a:pt x="20611" y="5594"/>
                    </a:cubicBezTo>
                    <a:cubicBezTo>
                      <a:pt x="20314" y="3565"/>
                      <a:pt x="20918" y="0"/>
                      <a:pt x="18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57"/>
            <p:cNvGrpSpPr/>
            <p:nvPr/>
          </p:nvGrpSpPr>
          <p:grpSpPr>
            <a:xfrm>
              <a:off x="5543726" y="2945853"/>
              <a:ext cx="467878" cy="1890764"/>
              <a:chOff x="5543726" y="2945853"/>
              <a:chExt cx="467878" cy="1890764"/>
            </a:xfrm>
          </p:grpSpPr>
          <p:sp>
            <p:nvSpPr>
              <p:cNvPr id="3376" name="Google Shape;3376;p57"/>
              <p:cNvSpPr/>
              <p:nvPr/>
            </p:nvSpPr>
            <p:spPr>
              <a:xfrm>
                <a:off x="5624751" y="3134458"/>
                <a:ext cx="347115" cy="512319"/>
              </a:xfrm>
              <a:custGeom>
                <a:rect b="b" l="l" r="r" t="t"/>
                <a:pathLst>
                  <a:path extrusionOk="0" h="27783" w="18824">
                    <a:moveTo>
                      <a:pt x="6550" y="0"/>
                    </a:moveTo>
                    <a:cubicBezTo>
                      <a:pt x="6074" y="0"/>
                      <a:pt x="3886" y="5160"/>
                      <a:pt x="3388" y="5160"/>
                    </a:cubicBezTo>
                    <a:cubicBezTo>
                      <a:pt x="3353" y="5160"/>
                      <a:pt x="3327" y="5135"/>
                      <a:pt x="3310" y="5082"/>
                    </a:cubicBezTo>
                    <a:cubicBezTo>
                      <a:pt x="2060" y="4439"/>
                      <a:pt x="964" y="3999"/>
                      <a:pt x="0" y="3463"/>
                    </a:cubicBezTo>
                    <a:lnTo>
                      <a:pt x="0" y="3463"/>
                    </a:lnTo>
                    <a:cubicBezTo>
                      <a:pt x="0" y="3463"/>
                      <a:pt x="2107" y="6999"/>
                      <a:pt x="691" y="14321"/>
                    </a:cubicBezTo>
                    <a:cubicBezTo>
                      <a:pt x="1143" y="14941"/>
                      <a:pt x="1524" y="15417"/>
                      <a:pt x="1738" y="15583"/>
                    </a:cubicBezTo>
                    <a:cubicBezTo>
                      <a:pt x="2024" y="15822"/>
                      <a:pt x="1536" y="18703"/>
                      <a:pt x="476" y="26561"/>
                    </a:cubicBezTo>
                    <a:cubicBezTo>
                      <a:pt x="1544" y="26850"/>
                      <a:pt x="5252" y="27783"/>
                      <a:pt x="8901" y="27783"/>
                    </a:cubicBezTo>
                    <a:cubicBezTo>
                      <a:pt x="10214" y="27783"/>
                      <a:pt x="11520" y="27662"/>
                      <a:pt x="12692" y="27347"/>
                    </a:cubicBezTo>
                    <a:cubicBezTo>
                      <a:pt x="12716" y="22263"/>
                      <a:pt x="12716" y="18941"/>
                      <a:pt x="12752" y="18774"/>
                    </a:cubicBezTo>
                    <a:cubicBezTo>
                      <a:pt x="12906" y="18024"/>
                      <a:pt x="13347" y="16715"/>
                      <a:pt x="14014" y="15691"/>
                    </a:cubicBezTo>
                    <a:cubicBezTo>
                      <a:pt x="14680" y="14655"/>
                      <a:pt x="16431" y="11809"/>
                      <a:pt x="16966" y="10571"/>
                    </a:cubicBezTo>
                    <a:cubicBezTo>
                      <a:pt x="17990" y="8214"/>
                      <a:pt x="18538" y="6189"/>
                      <a:pt x="18824" y="4808"/>
                    </a:cubicBezTo>
                    <a:lnTo>
                      <a:pt x="18824" y="4808"/>
                    </a:lnTo>
                    <a:cubicBezTo>
                      <a:pt x="18657" y="5130"/>
                      <a:pt x="18264" y="5094"/>
                      <a:pt x="18098" y="5416"/>
                    </a:cubicBezTo>
                    <a:cubicBezTo>
                      <a:pt x="16947" y="7599"/>
                      <a:pt x="15453" y="9333"/>
                      <a:pt x="14276" y="9333"/>
                    </a:cubicBezTo>
                    <a:cubicBezTo>
                      <a:pt x="14272" y="9333"/>
                      <a:pt x="14268" y="9333"/>
                      <a:pt x="14264" y="9333"/>
                    </a:cubicBezTo>
                    <a:cubicBezTo>
                      <a:pt x="13430" y="9321"/>
                      <a:pt x="15300" y="4773"/>
                      <a:pt x="15347" y="3391"/>
                    </a:cubicBezTo>
                    <a:lnTo>
                      <a:pt x="15347" y="3391"/>
                    </a:lnTo>
                    <a:cubicBezTo>
                      <a:pt x="15204" y="3487"/>
                      <a:pt x="15042" y="3528"/>
                      <a:pt x="14864" y="3528"/>
                    </a:cubicBezTo>
                    <a:cubicBezTo>
                      <a:pt x="13698" y="3528"/>
                      <a:pt x="11890" y="1752"/>
                      <a:pt x="10882" y="1752"/>
                    </a:cubicBezTo>
                    <a:cubicBezTo>
                      <a:pt x="10698" y="1752"/>
                      <a:pt x="10540" y="1811"/>
                      <a:pt x="10418" y="1951"/>
                    </a:cubicBezTo>
                    <a:cubicBezTo>
                      <a:pt x="9720" y="2764"/>
                      <a:pt x="9227" y="3081"/>
                      <a:pt x="8844" y="3081"/>
                    </a:cubicBezTo>
                    <a:cubicBezTo>
                      <a:pt x="7913" y="3081"/>
                      <a:pt x="7625" y="1211"/>
                      <a:pt x="6596" y="22"/>
                    </a:cubicBezTo>
                    <a:cubicBezTo>
                      <a:pt x="6583" y="7"/>
                      <a:pt x="6568" y="0"/>
                      <a:pt x="6550"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5639669" y="2945853"/>
                <a:ext cx="228140" cy="327107"/>
              </a:xfrm>
              <a:custGeom>
                <a:rect b="b" l="l" r="r" t="t"/>
                <a:pathLst>
                  <a:path extrusionOk="0" h="17739" w="12372">
                    <a:moveTo>
                      <a:pt x="4687" y="0"/>
                    </a:moveTo>
                    <a:cubicBezTo>
                      <a:pt x="2846" y="0"/>
                      <a:pt x="1964" y="1219"/>
                      <a:pt x="1715" y="1547"/>
                    </a:cubicBezTo>
                    <a:cubicBezTo>
                      <a:pt x="1668" y="1606"/>
                      <a:pt x="1632" y="1832"/>
                      <a:pt x="1584" y="2166"/>
                    </a:cubicBezTo>
                    <a:cubicBezTo>
                      <a:pt x="1429" y="3297"/>
                      <a:pt x="1251" y="5773"/>
                      <a:pt x="953" y="8369"/>
                    </a:cubicBezTo>
                    <a:cubicBezTo>
                      <a:pt x="810" y="9583"/>
                      <a:pt x="644" y="10822"/>
                      <a:pt x="453" y="11953"/>
                    </a:cubicBezTo>
                    <a:cubicBezTo>
                      <a:pt x="417" y="12155"/>
                      <a:pt x="382" y="12334"/>
                      <a:pt x="370" y="12512"/>
                    </a:cubicBezTo>
                    <a:cubicBezTo>
                      <a:pt x="1" y="13381"/>
                      <a:pt x="727" y="15429"/>
                      <a:pt x="727" y="15429"/>
                    </a:cubicBezTo>
                    <a:cubicBezTo>
                      <a:pt x="1135" y="16105"/>
                      <a:pt x="1782" y="16355"/>
                      <a:pt x="2421" y="16355"/>
                    </a:cubicBezTo>
                    <a:cubicBezTo>
                      <a:pt x="2751" y="16355"/>
                      <a:pt x="3078" y="16289"/>
                      <a:pt x="3370" y="16179"/>
                    </a:cubicBezTo>
                    <a:cubicBezTo>
                      <a:pt x="4585" y="15727"/>
                      <a:pt x="5478" y="13334"/>
                      <a:pt x="6073" y="10667"/>
                    </a:cubicBezTo>
                    <a:lnTo>
                      <a:pt x="6073" y="10667"/>
                    </a:lnTo>
                    <a:cubicBezTo>
                      <a:pt x="5954" y="11464"/>
                      <a:pt x="5823" y="12250"/>
                      <a:pt x="5680" y="12953"/>
                    </a:cubicBezTo>
                    <a:cubicBezTo>
                      <a:pt x="5489" y="13929"/>
                      <a:pt x="4632" y="15965"/>
                      <a:pt x="4799" y="16489"/>
                    </a:cubicBezTo>
                    <a:cubicBezTo>
                      <a:pt x="5085" y="17422"/>
                      <a:pt x="5799" y="17738"/>
                      <a:pt x="6512" y="17738"/>
                    </a:cubicBezTo>
                    <a:cubicBezTo>
                      <a:pt x="6808" y="17738"/>
                      <a:pt x="7105" y="17684"/>
                      <a:pt x="7371" y="17596"/>
                    </a:cubicBezTo>
                    <a:cubicBezTo>
                      <a:pt x="8621" y="17168"/>
                      <a:pt x="10359" y="13334"/>
                      <a:pt x="10859" y="10833"/>
                    </a:cubicBezTo>
                    <a:cubicBezTo>
                      <a:pt x="10943" y="10464"/>
                      <a:pt x="11014" y="10095"/>
                      <a:pt x="11085" y="9726"/>
                    </a:cubicBezTo>
                    <a:cubicBezTo>
                      <a:pt x="11502" y="7619"/>
                      <a:pt x="12371" y="3392"/>
                      <a:pt x="12288" y="2987"/>
                    </a:cubicBezTo>
                    <a:cubicBezTo>
                      <a:pt x="12205" y="2523"/>
                      <a:pt x="11990" y="1320"/>
                      <a:pt x="10192" y="1213"/>
                    </a:cubicBezTo>
                    <a:cubicBezTo>
                      <a:pt x="10086" y="1207"/>
                      <a:pt x="9983" y="1204"/>
                      <a:pt x="9883" y="1204"/>
                    </a:cubicBezTo>
                    <a:cubicBezTo>
                      <a:pt x="8844" y="1204"/>
                      <a:pt x="8106" y="1522"/>
                      <a:pt x="7704" y="1761"/>
                    </a:cubicBezTo>
                    <a:cubicBezTo>
                      <a:pt x="7704" y="1761"/>
                      <a:pt x="7457" y="2322"/>
                      <a:pt x="7387" y="2322"/>
                    </a:cubicBezTo>
                    <a:cubicBezTo>
                      <a:pt x="7379" y="2322"/>
                      <a:pt x="7373" y="2314"/>
                      <a:pt x="7371" y="2297"/>
                    </a:cubicBezTo>
                    <a:cubicBezTo>
                      <a:pt x="7323" y="1868"/>
                      <a:pt x="7037" y="165"/>
                      <a:pt x="4989" y="11"/>
                    </a:cubicBezTo>
                    <a:cubicBezTo>
                      <a:pt x="4886" y="3"/>
                      <a:pt x="4785" y="0"/>
                      <a:pt x="4687" y="0"/>
                    </a:cubicBezTo>
                    <a:close/>
                  </a:path>
                </a:pathLst>
              </a:custGeom>
              <a:solidFill>
                <a:srgbClr val="EF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5543726" y="3469457"/>
                <a:ext cx="333967" cy="1367160"/>
              </a:xfrm>
              <a:custGeom>
                <a:rect b="b" l="l" r="r" t="t"/>
                <a:pathLst>
                  <a:path extrusionOk="0" h="74141" w="18111">
                    <a:moveTo>
                      <a:pt x="5227" y="0"/>
                    </a:moveTo>
                    <a:cubicBezTo>
                      <a:pt x="4716" y="3143"/>
                      <a:pt x="1" y="73926"/>
                      <a:pt x="1" y="73926"/>
                    </a:cubicBezTo>
                    <a:lnTo>
                      <a:pt x="1679" y="74140"/>
                    </a:lnTo>
                    <a:lnTo>
                      <a:pt x="17253" y="73700"/>
                    </a:lnTo>
                    <a:cubicBezTo>
                      <a:pt x="17467" y="66663"/>
                      <a:pt x="18110" y="775"/>
                      <a:pt x="18110" y="774"/>
                    </a:cubicBezTo>
                    <a:lnTo>
                      <a:pt x="18110" y="774"/>
                    </a:lnTo>
                    <a:cubicBezTo>
                      <a:pt x="17991" y="810"/>
                      <a:pt x="17860" y="834"/>
                      <a:pt x="17741" y="869"/>
                    </a:cubicBezTo>
                    <a:cubicBezTo>
                      <a:pt x="16569" y="1184"/>
                      <a:pt x="15263" y="1305"/>
                      <a:pt x="13950" y="1305"/>
                    </a:cubicBezTo>
                    <a:cubicBezTo>
                      <a:pt x="10302" y="1305"/>
                      <a:pt x="6596" y="372"/>
                      <a:pt x="5537" y="83"/>
                    </a:cubicBezTo>
                    <a:cubicBezTo>
                      <a:pt x="5335" y="24"/>
                      <a:pt x="5227" y="0"/>
                      <a:pt x="5227" y="0"/>
                    </a:cubicBez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5628697" y="3459795"/>
                <a:ext cx="252278" cy="107376"/>
              </a:xfrm>
              <a:custGeom>
                <a:rect b="b" l="l" r="r" t="t"/>
                <a:pathLst>
                  <a:path extrusionOk="0" h="5823" w="13681">
                    <a:moveTo>
                      <a:pt x="477" y="0"/>
                    </a:moveTo>
                    <a:cubicBezTo>
                      <a:pt x="405" y="560"/>
                      <a:pt x="238" y="2262"/>
                      <a:pt x="0" y="4775"/>
                    </a:cubicBezTo>
                    <a:lnTo>
                      <a:pt x="13645" y="5822"/>
                    </a:lnTo>
                    <a:cubicBezTo>
                      <a:pt x="13681" y="3417"/>
                      <a:pt x="13645" y="953"/>
                      <a:pt x="13645" y="953"/>
                    </a:cubicBezTo>
                    <a:cubicBezTo>
                      <a:pt x="13526" y="1000"/>
                      <a:pt x="13407" y="1036"/>
                      <a:pt x="13276" y="1084"/>
                    </a:cubicBezTo>
                    <a:cubicBezTo>
                      <a:pt x="12081" y="1470"/>
                      <a:pt x="10749" y="1619"/>
                      <a:pt x="9408" y="1619"/>
                    </a:cubicBezTo>
                    <a:cubicBezTo>
                      <a:pt x="5674" y="1619"/>
                      <a:pt x="1873" y="467"/>
                      <a:pt x="786" y="107"/>
                    </a:cubicBezTo>
                    <a:cubicBezTo>
                      <a:pt x="596" y="36"/>
                      <a:pt x="477" y="0"/>
                      <a:pt x="477"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5781933" y="3010873"/>
                <a:ext cx="229670" cy="309091"/>
              </a:xfrm>
              <a:custGeom>
                <a:rect b="b" l="l" r="r" t="t"/>
                <a:pathLst>
                  <a:path extrusionOk="0" h="16762" w="12455">
                    <a:moveTo>
                      <a:pt x="179" y="10771"/>
                    </a:moveTo>
                    <a:cubicBezTo>
                      <a:pt x="175" y="10775"/>
                      <a:pt x="171" y="10779"/>
                      <a:pt x="168" y="10784"/>
                    </a:cubicBezTo>
                    <a:cubicBezTo>
                      <a:pt x="175" y="10777"/>
                      <a:pt x="177" y="10774"/>
                      <a:pt x="179" y="10771"/>
                    </a:cubicBezTo>
                    <a:close/>
                    <a:moveTo>
                      <a:pt x="6699" y="0"/>
                    </a:moveTo>
                    <a:cubicBezTo>
                      <a:pt x="5735" y="0"/>
                      <a:pt x="5062" y="519"/>
                      <a:pt x="4835" y="688"/>
                    </a:cubicBezTo>
                    <a:cubicBezTo>
                      <a:pt x="4787" y="735"/>
                      <a:pt x="4680" y="926"/>
                      <a:pt x="4549" y="1235"/>
                    </a:cubicBezTo>
                    <a:cubicBezTo>
                      <a:pt x="4085" y="2247"/>
                      <a:pt x="3204" y="4533"/>
                      <a:pt x="2180" y="6879"/>
                    </a:cubicBezTo>
                    <a:cubicBezTo>
                      <a:pt x="1715" y="7974"/>
                      <a:pt x="1203" y="9093"/>
                      <a:pt x="703" y="10093"/>
                    </a:cubicBezTo>
                    <a:cubicBezTo>
                      <a:pt x="620" y="10272"/>
                      <a:pt x="537" y="10427"/>
                      <a:pt x="465" y="10594"/>
                    </a:cubicBezTo>
                    <a:cubicBezTo>
                      <a:pt x="430" y="10570"/>
                      <a:pt x="382" y="10546"/>
                      <a:pt x="334" y="10534"/>
                    </a:cubicBezTo>
                    <a:cubicBezTo>
                      <a:pt x="287" y="10605"/>
                      <a:pt x="239" y="10689"/>
                      <a:pt x="180" y="10760"/>
                    </a:cubicBezTo>
                    <a:cubicBezTo>
                      <a:pt x="180" y="10765"/>
                      <a:pt x="180" y="10768"/>
                      <a:pt x="179" y="10771"/>
                    </a:cubicBezTo>
                    <a:lnTo>
                      <a:pt x="179" y="10771"/>
                    </a:lnTo>
                    <a:cubicBezTo>
                      <a:pt x="259" y="10673"/>
                      <a:pt x="296" y="10635"/>
                      <a:pt x="304" y="10635"/>
                    </a:cubicBezTo>
                    <a:cubicBezTo>
                      <a:pt x="323" y="10635"/>
                      <a:pt x="201" y="10821"/>
                      <a:pt x="96" y="10975"/>
                    </a:cubicBezTo>
                    <a:cubicBezTo>
                      <a:pt x="60" y="11070"/>
                      <a:pt x="25" y="11165"/>
                      <a:pt x="13" y="11236"/>
                    </a:cubicBezTo>
                    <a:cubicBezTo>
                      <a:pt x="13" y="11284"/>
                      <a:pt x="13" y="11332"/>
                      <a:pt x="13" y="11391"/>
                    </a:cubicBezTo>
                    <a:cubicBezTo>
                      <a:pt x="1" y="11725"/>
                      <a:pt x="13" y="12058"/>
                      <a:pt x="1" y="12391"/>
                    </a:cubicBezTo>
                    <a:cubicBezTo>
                      <a:pt x="1" y="12796"/>
                      <a:pt x="430" y="13534"/>
                      <a:pt x="394" y="13927"/>
                    </a:cubicBezTo>
                    <a:cubicBezTo>
                      <a:pt x="652" y="14995"/>
                      <a:pt x="1558" y="15404"/>
                      <a:pt x="2337" y="15404"/>
                    </a:cubicBezTo>
                    <a:cubicBezTo>
                      <a:pt x="2348" y="15404"/>
                      <a:pt x="2359" y="15404"/>
                      <a:pt x="2370" y="15404"/>
                    </a:cubicBezTo>
                    <a:cubicBezTo>
                      <a:pt x="3537" y="15380"/>
                      <a:pt x="4525" y="13058"/>
                      <a:pt x="5811" y="10736"/>
                    </a:cubicBezTo>
                    <a:lnTo>
                      <a:pt x="5811" y="10736"/>
                    </a:lnTo>
                    <a:cubicBezTo>
                      <a:pt x="5478" y="11463"/>
                      <a:pt x="5133" y="12153"/>
                      <a:pt x="4811" y="12772"/>
                    </a:cubicBezTo>
                    <a:cubicBezTo>
                      <a:pt x="4359" y="13630"/>
                      <a:pt x="4168" y="14320"/>
                      <a:pt x="4144" y="14868"/>
                    </a:cubicBezTo>
                    <a:cubicBezTo>
                      <a:pt x="4097" y="16249"/>
                      <a:pt x="5144" y="16749"/>
                      <a:pt x="5978" y="16761"/>
                    </a:cubicBezTo>
                    <a:cubicBezTo>
                      <a:pt x="5981" y="16761"/>
                      <a:pt x="5985" y="16761"/>
                      <a:pt x="5988" y="16761"/>
                    </a:cubicBezTo>
                    <a:cubicBezTo>
                      <a:pt x="7165" y="16761"/>
                      <a:pt x="8636" y="14671"/>
                      <a:pt x="9788" y="12487"/>
                    </a:cubicBezTo>
                    <a:cubicBezTo>
                      <a:pt x="9966" y="12165"/>
                      <a:pt x="10133" y="11832"/>
                      <a:pt x="10300" y="11510"/>
                    </a:cubicBezTo>
                    <a:cubicBezTo>
                      <a:pt x="11276" y="9665"/>
                      <a:pt x="12157" y="7927"/>
                      <a:pt x="12217" y="7522"/>
                    </a:cubicBezTo>
                    <a:cubicBezTo>
                      <a:pt x="12276" y="7057"/>
                      <a:pt x="12455" y="5855"/>
                      <a:pt x="10967" y="5152"/>
                    </a:cubicBezTo>
                    <a:cubicBezTo>
                      <a:pt x="10356" y="4862"/>
                      <a:pt x="9806" y="4777"/>
                      <a:pt x="9372" y="4777"/>
                    </a:cubicBezTo>
                    <a:cubicBezTo>
                      <a:pt x="9112" y="4777"/>
                      <a:pt x="8893" y="4807"/>
                      <a:pt x="8728" y="4843"/>
                    </a:cubicBezTo>
                    <a:cubicBezTo>
                      <a:pt x="9097" y="4021"/>
                      <a:pt x="9347" y="3438"/>
                      <a:pt x="9383" y="3271"/>
                    </a:cubicBezTo>
                    <a:cubicBezTo>
                      <a:pt x="9466" y="2855"/>
                      <a:pt x="9716" y="1152"/>
                      <a:pt x="8038" y="330"/>
                    </a:cubicBezTo>
                    <a:cubicBezTo>
                      <a:pt x="7549" y="89"/>
                      <a:pt x="7099" y="0"/>
                      <a:pt x="6699" y="0"/>
                    </a:cubicBezTo>
                    <a:close/>
                  </a:path>
                </a:pathLst>
              </a:custGeom>
              <a:solidFill>
                <a:srgbClr val="EF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5548557" y="3112201"/>
                <a:ext cx="257109" cy="286355"/>
              </a:xfrm>
              <a:custGeom>
                <a:rect b="b" l="l" r="r" t="t"/>
                <a:pathLst>
                  <a:path extrusionOk="0" h="15529" w="13943">
                    <a:moveTo>
                      <a:pt x="4502" y="0"/>
                    </a:moveTo>
                    <a:cubicBezTo>
                      <a:pt x="4251" y="0"/>
                      <a:pt x="4013" y="25"/>
                      <a:pt x="3751" y="50"/>
                    </a:cubicBezTo>
                    <a:cubicBezTo>
                      <a:pt x="2715" y="157"/>
                      <a:pt x="1608" y="396"/>
                      <a:pt x="703" y="3205"/>
                    </a:cubicBezTo>
                    <a:cubicBezTo>
                      <a:pt x="1" y="5384"/>
                      <a:pt x="894" y="8956"/>
                      <a:pt x="1977" y="11385"/>
                    </a:cubicBezTo>
                    <a:cubicBezTo>
                      <a:pt x="3191" y="14112"/>
                      <a:pt x="4823" y="15528"/>
                      <a:pt x="4823" y="15528"/>
                    </a:cubicBezTo>
                    <a:cubicBezTo>
                      <a:pt x="10168" y="9992"/>
                      <a:pt x="4692" y="5444"/>
                      <a:pt x="4692" y="5444"/>
                    </a:cubicBezTo>
                    <a:lnTo>
                      <a:pt x="4692" y="5444"/>
                    </a:lnTo>
                    <a:cubicBezTo>
                      <a:pt x="5668" y="5980"/>
                      <a:pt x="6394" y="6575"/>
                      <a:pt x="7644" y="7218"/>
                    </a:cubicBezTo>
                    <a:cubicBezTo>
                      <a:pt x="8406" y="7611"/>
                      <a:pt x="9204" y="7932"/>
                      <a:pt x="10014" y="8063"/>
                    </a:cubicBezTo>
                    <a:cubicBezTo>
                      <a:pt x="10323" y="8111"/>
                      <a:pt x="10698" y="8144"/>
                      <a:pt x="11097" y="8144"/>
                    </a:cubicBezTo>
                    <a:cubicBezTo>
                      <a:pt x="11496" y="8144"/>
                      <a:pt x="11919" y="8111"/>
                      <a:pt x="12324" y="8027"/>
                    </a:cubicBezTo>
                    <a:cubicBezTo>
                      <a:pt x="12324" y="8027"/>
                      <a:pt x="13478" y="7837"/>
                      <a:pt x="13705" y="6480"/>
                    </a:cubicBezTo>
                    <a:cubicBezTo>
                      <a:pt x="13943" y="5122"/>
                      <a:pt x="13586" y="5718"/>
                      <a:pt x="13490" y="5349"/>
                    </a:cubicBezTo>
                    <a:cubicBezTo>
                      <a:pt x="13359" y="5265"/>
                      <a:pt x="13240" y="5182"/>
                      <a:pt x="13121" y="5099"/>
                    </a:cubicBezTo>
                    <a:cubicBezTo>
                      <a:pt x="12871" y="4979"/>
                      <a:pt x="12597" y="4849"/>
                      <a:pt x="12335" y="4670"/>
                    </a:cubicBezTo>
                    <a:cubicBezTo>
                      <a:pt x="11526" y="4134"/>
                      <a:pt x="9883" y="2801"/>
                      <a:pt x="8490" y="1789"/>
                    </a:cubicBezTo>
                    <a:cubicBezTo>
                      <a:pt x="7835" y="1300"/>
                      <a:pt x="7228" y="896"/>
                      <a:pt x="6787" y="681"/>
                    </a:cubicBezTo>
                    <a:cubicBezTo>
                      <a:pt x="6359" y="467"/>
                      <a:pt x="6001" y="312"/>
                      <a:pt x="5692" y="205"/>
                    </a:cubicBezTo>
                    <a:cubicBezTo>
                      <a:pt x="5211" y="47"/>
                      <a:pt x="4844" y="0"/>
                      <a:pt x="4502"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7"/>
            <p:cNvGrpSpPr/>
            <p:nvPr/>
          </p:nvGrpSpPr>
          <p:grpSpPr>
            <a:xfrm>
              <a:off x="5783925" y="2104713"/>
              <a:ext cx="850988" cy="2739797"/>
              <a:chOff x="5783925" y="2104713"/>
              <a:chExt cx="850988" cy="2739797"/>
            </a:xfrm>
          </p:grpSpPr>
          <p:sp>
            <p:nvSpPr>
              <p:cNvPr id="3383" name="Google Shape;3383;p57"/>
              <p:cNvSpPr/>
              <p:nvPr/>
            </p:nvSpPr>
            <p:spPr>
              <a:xfrm>
                <a:off x="5783925" y="2104713"/>
                <a:ext cx="850988" cy="2733656"/>
              </a:xfrm>
              <a:custGeom>
                <a:rect b="b" l="l" r="r" t="t"/>
                <a:pathLst>
                  <a:path extrusionOk="0" h="148246" w="46149">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5992500" y="3260440"/>
                <a:ext cx="469187" cy="1584070"/>
              </a:xfrm>
              <a:custGeom>
                <a:rect b="b" l="l" r="r" t="t"/>
                <a:pathLst>
                  <a:path extrusionOk="0" h="85904" w="25444">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6074023" y="3244932"/>
                <a:ext cx="333358" cy="67822"/>
              </a:xfrm>
              <a:custGeom>
                <a:rect b="b" l="l" r="r" t="t"/>
                <a:pathLst>
                  <a:path extrusionOk="0" h="3678" w="18078">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5783925" y="2104713"/>
                <a:ext cx="850988" cy="2733656"/>
              </a:xfrm>
              <a:custGeom>
                <a:rect b="b" l="l" r="r" t="t"/>
                <a:pathLst>
                  <a:path extrusionOk="0" h="148246" w="46149">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5992500" y="3260440"/>
                <a:ext cx="469187" cy="1584070"/>
              </a:xfrm>
              <a:custGeom>
                <a:rect b="b" l="l" r="r" t="t"/>
                <a:pathLst>
                  <a:path extrusionOk="0" h="85904" w="25444">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6074023" y="3244932"/>
                <a:ext cx="333358" cy="67822"/>
              </a:xfrm>
              <a:custGeom>
                <a:rect b="b" l="l" r="r" t="t"/>
                <a:pathLst>
                  <a:path extrusionOk="0" h="3678" w="18078">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7"/>
            <p:cNvGrpSpPr/>
            <p:nvPr/>
          </p:nvGrpSpPr>
          <p:grpSpPr>
            <a:xfrm>
              <a:off x="7881291" y="2555423"/>
              <a:ext cx="558123" cy="2280751"/>
              <a:chOff x="7881291" y="2555423"/>
              <a:chExt cx="558123" cy="2280751"/>
            </a:xfrm>
          </p:grpSpPr>
          <p:sp>
            <p:nvSpPr>
              <p:cNvPr id="3390" name="Google Shape;3390;p57"/>
              <p:cNvSpPr/>
              <p:nvPr/>
            </p:nvSpPr>
            <p:spPr>
              <a:xfrm>
                <a:off x="7977234" y="2785407"/>
                <a:ext cx="426831" cy="628491"/>
              </a:xfrm>
              <a:custGeom>
                <a:rect b="b" l="l" r="r" t="t"/>
                <a:pathLst>
                  <a:path extrusionOk="0" h="34083" w="23147">
                    <a:moveTo>
                      <a:pt x="7420" y="1"/>
                    </a:moveTo>
                    <a:cubicBezTo>
                      <a:pt x="6861" y="1"/>
                      <a:pt x="5038" y="7408"/>
                      <a:pt x="4478" y="7408"/>
                    </a:cubicBezTo>
                    <a:cubicBezTo>
                      <a:pt x="4446" y="7408"/>
                      <a:pt x="4417" y="7383"/>
                      <a:pt x="4394" y="7331"/>
                    </a:cubicBezTo>
                    <a:cubicBezTo>
                      <a:pt x="2775" y="6688"/>
                      <a:pt x="1274" y="6271"/>
                      <a:pt x="1" y="5747"/>
                    </a:cubicBezTo>
                    <a:lnTo>
                      <a:pt x="1" y="5747"/>
                    </a:lnTo>
                    <a:cubicBezTo>
                      <a:pt x="1" y="5747"/>
                      <a:pt x="905" y="7712"/>
                      <a:pt x="2036" y="18403"/>
                    </a:cubicBezTo>
                    <a:cubicBezTo>
                      <a:pt x="2668" y="19094"/>
                      <a:pt x="3203" y="19642"/>
                      <a:pt x="3489" y="19820"/>
                    </a:cubicBezTo>
                    <a:cubicBezTo>
                      <a:pt x="3870" y="20070"/>
                      <a:pt x="3644" y="23690"/>
                      <a:pt x="3358" y="33500"/>
                    </a:cubicBezTo>
                    <a:cubicBezTo>
                      <a:pt x="4363" y="33665"/>
                      <a:pt x="7251" y="34082"/>
                      <a:pt x="10529" y="34082"/>
                    </a:cubicBezTo>
                    <a:cubicBezTo>
                      <a:pt x="13193" y="34082"/>
                      <a:pt x="16115" y="33806"/>
                      <a:pt x="18491" y="32893"/>
                    </a:cubicBezTo>
                    <a:cubicBezTo>
                      <a:pt x="17860" y="26631"/>
                      <a:pt x="17443" y="22535"/>
                      <a:pt x="17467" y="22332"/>
                    </a:cubicBezTo>
                    <a:cubicBezTo>
                      <a:pt x="17562" y="21392"/>
                      <a:pt x="17931" y="19713"/>
                      <a:pt x="18622" y="18368"/>
                    </a:cubicBezTo>
                    <a:cubicBezTo>
                      <a:pt x="19312" y="17010"/>
                      <a:pt x="21098" y="13284"/>
                      <a:pt x="21598" y="11688"/>
                    </a:cubicBezTo>
                    <a:cubicBezTo>
                      <a:pt x="22551" y="8652"/>
                      <a:pt x="22968" y="6092"/>
                      <a:pt x="23146" y="4354"/>
                    </a:cubicBezTo>
                    <a:lnTo>
                      <a:pt x="23146" y="4354"/>
                    </a:lnTo>
                    <a:cubicBezTo>
                      <a:pt x="23108" y="4450"/>
                      <a:pt x="23046" y="4483"/>
                      <a:pt x="22971" y="4483"/>
                    </a:cubicBezTo>
                    <a:cubicBezTo>
                      <a:pt x="22794" y="4483"/>
                      <a:pt x="22546" y="4296"/>
                      <a:pt x="22369" y="4296"/>
                    </a:cubicBezTo>
                    <a:cubicBezTo>
                      <a:pt x="22294" y="4296"/>
                      <a:pt x="22232" y="4330"/>
                      <a:pt x="22194" y="4425"/>
                    </a:cubicBezTo>
                    <a:cubicBezTo>
                      <a:pt x="21051" y="7271"/>
                      <a:pt x="19503" y="10045"/>
                      <a:pt x="18050" y="10176"/>
                    </a:cubicBezTo>
                    <a:cubicBezTo>
                      <a:pt x="18042" y="10177"/>
                      <a:pt x="18033" y="10177"/>
                      <a:pt x="18024" y="10177"/>
                    </a:cubicBezTo>
                    <a:cubicBezTo>
                      <a:pt x="17045" y="10177"/>
                      <a:pt x="18788" y="4744"/>
                      <a:pt x="18670" y="3056"/>
                    </a:cubicBezTo>
                    <a:lnTo>
                      <a:pt x="18670" y="3056"/>
                    </a:lnTo>
                    <a:cubicBezTo>
                      <a:pt x="18468" y="3222"/>
                      <a:pt x="18218" y="3292"/>
                      <a:pt x="17935" y="3292"/>
                    </a:cubicBezTo>
                    <a:cubicBezTo>
                      <a:pt x="16534" y="3292"/>
                      <a:pt x="14318" y="1600"/>
                      <a:pt x="13096" y="1600"/>
                    </a:cubicBezTo>
                    <a:cubicBezTo>
                      <a:pt x="12814" y="1600"/>
                      <a:pt x="12584" y="1690"/>
                      <a:pt x="12431" y="1913"/>
                    </a:cubicBezTo>
                    <a:cubicBezTo>
                      <a:pt x="11626" y="3072"/>
                      <a:pt x="11036" y="3512"/>
                      <a:pt x="10544" y="3512"/>
                    </a:cubicBezTo>
                    <a:cubicBezTo>
                      <a:pt x="9450" y="3512"/>
                      <a:pt x="8846" y="1327"/>
                      <a:pt x="7466" y="20"/>
                    </a:cubicBezTo>
                    <a:cubicBezTo>
                      <a:pt x="7452" y="7"/>
                      <a:pt x="7436" y="1"/>
                      <a:pt x="7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7991064" y="2555423"/>
                <a:ext cx="256888" cy="399115"/>
              </a:xfrm>
              <a:custGeom>
                <a:rect b="b" l="l" r="r" t="t"/>
                <a:pathLst>
                  <a:path extrusionOk="0" h="21644" w="13931">
                    <a:moveTo>
                      <a:pt x="4555" y="0"/>
                    </a:moveTo>
                    <a:cubicBezTo>
                      <a:pt x="4506" y="0"/>
                      <a:pt x="4456" y="1"/>
                      <a:pt x="4406" y="3"/>
                    </a:cubicBezTo>
                    <a:cubicBezTo>
                      <a:pt x="1870" y="74"/>
                      <a:pt x="846" y="1836"/>
                      <a:pt x="584" y="2300"/>
                    </a:cubicBezTo>
                    <a:cubicBezTo>
                      <a:pt x="536" y="2384"/>
                      <a:pt x="513" y="2658"/>
                      <a:pt x="489" y="3086"/>
                    </a:cubicBezTo>
                    <a:cubicBezTo>
                      <a:pt x="453" y="4503"/>
                      <a:pt x="548" y="7575"/>
                      <a:pt x="513" y="10813"/>
                    </a:cubicBezTo>
                    <a:cubicBezTo>
                      <a:pt x="501" y="12314"/>
                      <a:pt x="453" y="13861"/>
                      <a:pt x="358" y="15290"/>
                    </a:cubicBezTo>
                    <a:cubicBezTo>
                      <a:pt x="346" y="15528"/>
                      <a:pt x="334" y="15766"/>
                      <a:pt x="322" y="15981"/>
                    </a:cubicBezTo>
                    <a:cubicBezTo>
                      <a:pt x="1" y="17100"/>
                      <a:pt x="1156" y="19541"/>
                      <a:pt x="1156" y="19541"/>
                    </a:cubicBezTo>
                    <a:cubicBezTo>
                      <a:pt x="1666" y="20215"/>
                      <a:pt x="2352" y="20468"/>
                      <a:pt x="3037" y="20468"/>
                    </a:cubicBezTo>
                    <a:cubicBezTo>
                      <a:pt x="3550" y="20468"/>
                      <a:pt x="4063" y="20326"/>
                      <a:pt x="4501" y="20112"/>
                    </a:cubicBezTo>
                    <a:cubicBezTo>
                      <a:pt x="5942" y="19410"/>
                      <a:pt x="6740" y="16326"/>
                      <a:pt x="7121" y="12980"/>
                    </a:cubicBezTo>
                    <a:lnTo>
                      <a:pt x="7121" y="12980"/>
                    </a:lnTo>
                    <a:cubicBezTo>
                      <a:pt x="7073" y="13980"/>
                      <a:pt x="7013" y="14969"/>
                      <a:pt x="6930" y="15850"/>
                    </a:cubicBezTo>
                    <a:cubicBezTo>
                      <a:pt x="6823" y="17076"/>
                      <a:pt x="6037" y="19684"/>
                      <a:pt x="6299" y="20315"/>
                    </a:cubicBezTo>
                    <a:cubicBezTo>
                      <a:pt x="6724" y="21299"/>
                      <a:pt x="7495" y="21643"/>
                      <a:pt x="8275" y="21643"/>
                    </a:cubicBezTo>
                    <a:cubicBezTo>
                      <a:pt x="8740" y="21643"/>
                      <a:pt x="9209" y="21521"/>
                      <a:pt x="9609" y="21338"/>
                    </a:cubicBezTo>
                    <a:cubicBezTo>
                      <a:pt x="11097" y="20660"/>
                      <a:pt x="12740" y="15707"/>
                      <a:pt x="13038" y="12564"/>
                    </a:cubicBezTo>
                    <a:cubicBezTo>
                      <a:pt x="13086" y="12099"/>
                      <a:pt x="13133" y="11635"/>
                      <a:pt x="13169" y="11171"/>
                    </a:cubicBezTo>
                    <a:cubicBezTo>
                      <a:pt x="13419" y="8515"/>
                      <a:pt x="13931" y="3205"/>
                      <a:pt x="13788" y="2717"/>
                    </a:cubicBezTo>
                    <a:cubicBezTo>
                      <a:pt x="13627" y="2175"/>
                      <a:pt x="13231" y="796"/>
                      <a:pt x="11184" y="796"/>
                    </a:cubicBezTo>
                    <a:cubicBezTo>
                      <a:pt x="11117" y="796"/>
                      <a:pt x="11048" y="797"/>
                      <a:pt x="10978" y="800"/>
                    </a:cubicBezTo>
                    <a:cubicBezTo>
                      <a:pt x="9490" y="872"/>
                      <a:pt x="8490" y="1419"/>
                      <a:pt x="7990" y="1788"/>
                    </a:cubicBezTo>
                    <a:cubicBezTo>
                      <a:pt x="7990" y="1788"/>
                      <a:pt x="7748" y="2532"/>
                      <a:pt x="7665" y="2532"/>
                    </a:cubicBezTo>
                    <a:cubicBezTo>
                      <a:pt x="7656" y="2532"/>
                      <a:pt x="7649" y="2523"/>
                      <a:pt x="7644" y="2503"/>
                    </a:cubicBezTo>
                    <a:cubicBezTo>
                      <a:pt x="7528" y="1989"/>
                      <a:pt x="6976" y="0"/>
                      <a:pt x="4555" y="0"/>
                    </a:cubicBezTo>
                    <a:close/>
                  </a:path>
                </a:pathLst>
              </a:custGeom>
              <a:solidFill>
                <a:srgbClr val="49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8002700" y="3198518"/>
                <a:ext cx="430334" cy="1637656"/>
              </a:xfrm>
              <a:custGeom>
                <a:rect b="b" l="l" r="r" t="t"/>
                <a:pathLst>
                  <a:path extrusionOk="0" h="88810" w="23337">
                    <a:moveTo>
                      <a:pt x="17289" y="1"/>
                    </a:moveTo>
                    <a:cubicBezTo>
                      <a:pt x="17146" y="60"/>
                      <a:pt x="16991" y="120"/>
                      <a:pt x="16848" y="179"/>
                    </a:cubicBezTo>
                    <a:cubicBezTo>
                      <a:pt x="14479" y="1084"/>
                      <a:pt x="11567" y="1359"/>
                      <a:pt x="8909" y="1359"/>
                    </a:cubicBezTo>
                    <a:cubicBezTo>
                      <a:pt x="5622" y="1359"/>
                      <a:pt x="2722" y="939"/>
                      <a:pt x="1715" y="775"/>
                    </a:cubicBezTo>
                    <a:cubicBezTo>
                      <a:pt x="1465" y="739"/>
                      <a:pt x="1322" y="715"/>
                      <a:pt x="1322" y="715"/>
                    </a:cubicBezTo>
                    <a:cubicBezTo>
                      <a:pt x="1096" y="4644"/>
                      <a:pt x="1" y="88774"/>
                      <a:pt x="1" y="88774"/>
                    </a:cubicBezTo>
                    <a:lnTo>
                      <a:pt x="2084" y="88809"/>
                    </a:lnTo>
                    <a:lnTo>
                      <a:pt x="23337" y="88202"/>
                    </a:lnTo>
                    <a:cubicBezTo>
                      <a:pt x="22706" y="79511"/>
                      <a:pt x="17289" y="1"/>
                      <a:pt x="17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8010610" y="3189298"/>
                <a:ext cx="337249" cy="121649"/>
              </a:xfrm>
              <a:custGeom>
                <a:rect b="b" l="l" r="r" t="t"/>
                <a:pathLst>
                  <a:path extrusionOk="0" h="6597" w="18289">
                    <a:moveTo>
                      <a:pt x="17669" y="1"/>
                    </a:moveTo>
                    <a:cubicBezTo>
                      <a:pt x="17502" y="72"/>
                      <a:pt x="17348" y="144"/>
                      <a:pt x="17181" y="203"/>
                    </a:cubicBezTo>
                    <a:cubicBezTo>
                      <a:pt x="14706" y="1238"/>
                      <a:pt x="11688" y="1563"/>
                      <a:pt x="8877" y="1563"/>
                    </a:cubicBezTo>
                    <a:cubicBezTo>
                      <a:pt x="5062" y="1563"/>
                      <a:pt x="1630" y="965"/>
                      <a:pt x="465" y="739"/>
                    </a:cubicBezTo>
                    <a:cubicBezTo>
                      <a:pt x="191" y="679"/>
                      <a:pt x="36" y="644"/>
                      <a:pt x="36" y="644"/>
                    </a:cubicBezTo>
                    <a:cubicBezTo>
                      <a:pt x="0" y="1346"/>
                      <a:pt x="0" y="3477"/>
                      <a:pt x="12" y="6597"/>
                    </a:cubicBezTo>
                    <a:lnTo>
                      <a:pt x="18288" y="5990"/>
                    </a:lnTo>
                    <a:cubicBezTo>
                      <a:pt x="18026" y="3013"/>
                      <a:pt x="17669" y="1"/>
                      <a:pt x="17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7"/>
              <p:cNvSpPr/>
              <p:nvPr/>
            </p:nvSpPr>
            <p:spPr>
              <a:xfrm>
                <a:off x="8169563" y="2612292"/>
                <a:ext cx="269851" cy="382943"/>
              </a:xfrm>
              <a:custGeom>
                <a:rect b="b" l="l" r="r" t="t"/>
                <a:pathLst>
                  <a:path extrusionOk="0" h="20767" w="14634">
                    <a:moveTo>
                      <a:pt x="7148" y="0"/>
                    </a:moveTo>
                    <a:cubicBezTo>
                      <a:pt x="5757" y="0"/>
                      <a:pt x="4873" y="851"/>
                      <a:pt x="4596" y="1110"/>
                    </a:cubicBezTo>
                    <a:cubicBezTo>
                      <a:pt x="4537" y="1169"/>
                      <a:pt x="4430" y="1419"/>
                      <a:pt x="4299" y="1824"/>
                    </a:cubicBezTo>
                    <a:cubicBezTo>
                      <a:pt x="3858" y="3134"/>
                      <a:pt x="3072" y="6051"/>
                      <a:pt x="2120" y="9075"/>
                    </a:cubicBezTo>
                    <a:cubicBezTo>
                      <a:pt x="1679" y="10492"/>
                      <a:pt x="1203" y="11920"/>
                      <a:pt x="715" y="13230"/>
                    </a:cubicBezTo>
                    <a:cubicBezTo>
                      <a:pt x="631" y="13456"/>
                      <a:pt x="548" y="13659"/>
                      <a:pt x="489" y="13873"/>
                    </a:cubicBezTo>
                    <a:cubicBezTo>
                      <a:pt x="429" y="13849"/>
                      <a:pt x="369" y="13837"/>
                      <a:pt x="322" y="13813"/>
                    </a:cubicBezTo>
                    <a:cubicBezTo>
                      <a:pt x="262" y="13909"/>
                      <a:pt x="215" y="14016"/>
                      <a:pt x="155" y="14111"/>
                    </a:cubicBezTo>
                    <a:cubicBezTo>
                      <a:pt x="155" y="14123"/>
                      <a:pt x="143" y="14135"/>
                      <a:pt x="143" y="14147"/>
                    </a:cubicBezTo>
                    <a:cubicBezTo>
                      <a:pt x="236" y="14003"/>
                      <a:pt x="278" y="13947"/>
                      <a:pt x="286" y="13947"/>
                    </a:cubicBezTo>
                    <a:lnTo>
                      <a:pt x="286" y="13947"/>
                    </a:lnTo>
                    <a:cubicBezTo>
                      <a:pt x="302" y="13947"/>
                      <a:pt x="176" y="14188"/>
                      <a:pt x="72" y="14397"/>
                    </a:cubicBezTo>
                    <a:cubicBezTo>
                      <a:pt x="48" y="14504"/>
                      <a:pt x="12" y="14635"/>
                      <a:pt x="0" y="14718"/>
                    </a:cubicBezTo>
                    <a:cubicBezTo>
                      <a:pt x="12" y="14778"/>
                      <a:pt x="12" y="14837"/>
                      <a:pt x="24" y="14909"/>
                    </a:cubicBezTo>
                    <a:cubicBezTo>
                      <a:pt x="60" y="15326"/>
                      <a:pt x="108" y="15730"/>
                      <a:pt x="143" y="16147"/>
                    </a:cubicBezTo>
                    <a:cubicBezTo>
                      <a:pt x="191" y="16647"/>
                      <a:pt x="822" y="17504"/>
                      <a:pt x="822" y="17981"/>
                    </a:cubicBezTo>
                    <a:cubicBezTo>
                      <a:pt x="1223" y="19142"/>
                      <a:pt x="2214" y="19573"/>
                      <a:pt x="3113" y="19573"/>
                    </a:cubicBezTo>
                    <a:cubicBezTo>
                      <a:pt x="3229" y="19573"/>
                      <a:pt x="3342" y="19566"/>
                      <a:pt x="3453" y="19552"/>
                    </a:cubicBezTo>
                    <a:cubicBezTo>
                      <a:pt x="4870" y="19374"/>
                      <a:pt x="5811" y="16385"/>
                      <a:pt x="7085" y="13361"/>
                    </a:cubicBezTo>
                    <a:lnTo>
                      <a:pt x="7085" y="13361"/>
                    </a:lnTo>
                    <a:cubicBezTo>
                      <a:pt x="6763" y="14290"/>
                      <a:pt x="6430" y="15195"/>
                      <a:pt x="6108" y="15992"/>
                    </a:cubicBezTo>
                    <a:cubicBezTo>
                      <a:pt x="5668" y="17111"/>
                      <a:pt x="5513" y="17981"/>
                      <a:pt x="5561" y="18659"/>
                    </a:cubicBezTo>
                    <a:cubicBezTo>
                      <a:pt x="5670" y="20229"/>
                      <a:pt x="6822" y="20766"/>
                      <a:pt x="7822" y="20766"/>
                    </a:cubicBezTo>
                    <a:cubicBezTo>
                      <a:pt x="7907" y="20766"/>
                      <a:pt x="7991" y="20762"/>
                      <a:pt x="8073" y="20755"/>
                    </a:cubicBezTo>
                    <a:cubicBezTo>
                      <a:pt x="9525" y="20624"/>
                      <a:pt x="11061" y="17850"/>
                      <a:pt x="12216" y="15004"/>
                    </a:cubicBezTo>
                    <a:cubicBezTo>
                      <a:pt x="12383" y="14587"/>
                      <a:pt x="12550" y="14159"/>
                      <a:pt x="12716" y="13742"/>
                    </a:cubicBezTo>
                    <a:cubicBezTo>
                      <a:pt x="13681" y="11325"/>
                      <a:pt x="14538" y="9087"/>
                      <a:pt x="14550" y="8575"/>
                    </a:cubicBezTo>
                    <a:cubicBezTo>
                      <a:pt x="14574" y="7991"/>
                      <a:pt x="14633" y="6479"/>
                      <a:pt x="12716" y="5812"/>
                    </a:cubicBezTo>
                    <a:cubicBezTo>
                      <a:pt x="12122" y="5607"/>
                      <a:pt x="11586" y="5536"/>
                      <a:pt x="11130" y="5536"/>
                    </a:cubicBezTo>
                    <a:cubicBezTo>
                      <a:pt x="10610" y="5536"/>
                      <a:pt x="10192" y="5628"/>
                      <a:pt x="9906" y="5717"/>
                    </a:cubicBezTo>
                    <a:cubicBezTo>
                      <a:pt x="10264" y="4669"/>
                      <a:pt x="10502" y="3919"/>
                      <a:pt x="10514" y="3705"/>
                    </a:cubicBezTo>
                    <a:cubicBezTo>
                      <a:pt x="10561" y="3181"/>
                      <a:pt x="10656" y="1050"/>
                      <a:pt x="8490" y="252"/>
                    </a:cubicBezTo>
                    <a:cubicBezTo>
                      <a:pt x="8001" y="72"/>
                      <a:pt x="7553" y="0"/>
                      <a:pt x="7148" y="0"/>
                    </a:cubicBezTo>
                    <a:close/>
                  </a:path>
                </a:pathLst>
              </a:custGeom>
              <a:solidFill>
                <a:srgbClr val="49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7"/>
              <p:cNvSpPr/>
              <p:nvPr/>
            </p:nvSpPr>
            <p:spPr>
              <a:xfrm>
                <a:off x="7881291" y="2772388"/>
                <a:ext cx="315730" cy="352388"/>
              </a:xfrm>
              <a:custGeom>
                <a:rect b="b" l="l" r="r" t="t"/>
                <a:pathLst>
                  <a:path extrusionOk="0" h="19110" w="17122">
                    <a:moveTo>
                      <a:pt x="5259" y="1"/>
                    </a:moveTo>
                    <a:cubicBezTo>
                      <a:pt x="4778" y="1"/>
                      <a:pt x="4381" y="89"/>
                      <a:pt x="3918" y="190"/>
                    </a:cubicBezTo>
                    <a:cubicBezTo>
                      <a:pt x="2667" y="452"/>
                      <a:pt x="1334" y="881"/>
                      <a:pt x="584" y="4453"/>
                    </a:cubicBezTo>
                    <a:cubicBezTo>
                      <a:pt x="0" y="7227"/>
                      <a:pt x="1548" y="11513"/>
                      <a:pt x="3203" y="14371"/>
                    </a:cubicBezTo>
                    <a:cubicBezTo>
                      <a:pt x="5049" y="17573"/>
                      <a:pt x="7239" y="19109"/>
                      <a:pt x="7239" y="19109"/>
                    </a:cubicBezTo>
                    <a:cubicBezTo>
                      <a:pt x="14383" y="13252"/>
                      <a:pt x="6121" y="6989"/>
                      <a:pt x="6120" y="6989"/>
                    </a:cubicBezTo>
                    <a:lnTo>
                      <a:pt x="6120" y="6989"/>
                    </a:lnTo>
                    <a:cubicBezTo>
                      <a:pt x="7382" y="7525"/>
                      <a:pt x="8013" y="7870"/>
                      <a:pt x="9633" y="8501"/>
                    </a:cubicBezTo>
                    <a:cubicBezTo>
                      <a:pt x="10633" y="8894"/>
                      <a:pt x="11657" y="9191"/>
                      <a:pt x="12669" y="9239"/>
                    </a:cubicBezTo>
                    <a:cubicBezTo>
                      <a:pt x="12802" y="9247"/>
                      <a:pt x="12945" y="9252"/>
                      <a:pt x="13094" y="9252"/>
                    </a:cubicBezTo>
                    <a:cubicBezTo>
                      <a:pt x="13813" y="9252"/>
                      <a:pt x="14694" y="9152"/>
                      <a:pt x="15502" y="8906"/>
                    </a:cubicBezTo>
                    <a:cubicBezTo>
                      <a:pt x="15502" y="8906"/>
                      <a:pt x="16907" y="8513"/>
                      <a:pt x="17015" y="6810"/>
                    </a:cubicBezTo>
                    <a:cubicBezTo>
                      <a:pt x="17122" y="5120"/>
                      <a:pt x="16764" y="5893"/>
                      <a:pt x="16610" y="5441"/>
                    </a:cubicBezTo>
                    <a:cubicBezTo>
                      <a:pt x="16431" y="5370"/>
                      <a:pt x="16264" y="5286"/>
                      <a:pt x="16110" y="5191"/>
                    </a:cubicBezTo>
                    <a:cubicBezTo>
                      <a:pt x="15788" y="5072"/>
                      <a:pt x="15431" y="4941"/>
                      <a:pt x="15086" y="4762"/>
                    </a:cubicBezTo>
                    <a:cubicBezTo>
                      <a:pt x="14026" y="4203"/>
                      <a:pt x="11835" y="2774"/>
                      <a:pt x="9990" y="1702"/>
                    </a:cubicBezTo>
                    <a:cubicBezTo>
                      <a:pt x="9109" y="1202"/>
                      <a:pt x="8311" y="774"/>
                      <a:pt x="7751" y="559"/>
                    </a:cubicBezTo>
                    <a:cubicBezTo>
                      <a:pt x="7180" y="357"/>
                      <a:pt x="6728" y="214"/>
                      <a:pt x="6335" y="131"/>
                    </a:cubicBezTo>
                    <a:cubicBezTo>
                      <a:pt x="5915" y="37"/>
                      <a:pt x="5570" y="1"/>
                      <a:pt x="52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96" name="Google Shape;3396;p57"/>
          <p:cNvPicPr preferRelativeResize="0"/>
          <p:nvPr/>
        </p:nvPicPr>
        <p:blipFill rotWithShape="1">
          <a:blip r:embed="rId3">
            <a:alphaModFix/>
          </a:blip>
          <a:srcRect b="33009" l="25377" r="30396" t="26045"/>
          <a:stretch/>
        </p:blipFill>
        <p:spPr>
          <a:xfrm>
            <a:off x="418375" y="498200"/>
            <a:ext cx="1489351" cy="1289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82" name="Shape 37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58"/>
          <p:cNvSpPr txBox="1"/>
          <p:nvPr>
            <p:ph idx="1" type="subTitle"/>
          </p:nvPr>
        </p:nvSpPr>
        <p:spPr>
          <a:xfrm>
            <a:off x="712350" y="1733125"/>
            <a:ext cx="3859800" cy="12324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sz="1650">
                <a:solidFill>
                  <a:srgbClr val="2F2A53"/>
                </a:solidFill>
                <a:highlight>
                  <a:srgbClr val="FFFFFF"/>
                </a:highlight>
                <a:latin typeface="Arvo"/>
                <a:ea typeface="Arvo"/>
                <a:cs typeface="Arvo"/>
                <a:sym typeface="Arvo"/>
              </a:rPr>
              <a:t>“No one chooses to be a refugee. We all deserve to have a home and to be safe.”</a:t>
            </a:r>
            <a:endParaRPr>
              <a:latin typeface="Arvo"/>
              <a:ea typeface="Arvo"/>
              <a:cs typeface="Arvo"/>
              <a:sym typeface="Arvo"/>
            </a:endParaRPr>
          </a:p>
        </p:txBody>
      </p:sp>
      <p:sp>
        <p:nvSpPr>
          <p:cNvPr id="3402" name="Google Shape;3402;p58"/>
          <p:cNvSpPr txBox="1"/>
          <p:nvPr>
            <p:ph idx="2" type="subTitle"/>
          </p:nvPr>
        </p:nvSpPr>
        <p:spPr>
          <a:xfrm>
            <a:off x="712350" y="2683475"/>
            <a:ext cx="3859800" cy="7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a:t>
            </a:r>
            <a:r>
              <a:rPr lang="en"/>
              <a:t>Hangama Amiri</a:t>
            </a:r>
            <a:endParaRPr>
              <a:solidFill>
                <a:schemeClr val="lt1"/>
              </a:solidFill>
            </a:endParaRPr>
          </a:p>
        </p:txBody>
      </p:sp>
      <p:grpSp>
        <p:nvGrpSpPr>
          <p:cNvPr id="3403" name="Google Shape;3403;p58"/>
          <p:cNvGrpSpPr/>
          <p:nvPr/>
        </p:nvGrpSpPr>
        <p:grpSpPr>
          <a:xfrm>
            <a:off x="3503700" y="433571"/>
            <a:ext cx="5127051" cy="4465175"/>
            <a:chOff x="3503700" y="433571"/>
            <a:chExt cx="5127051" cy="4465175"/>
          </a:xfrm>
        </p:grpSpPr>
        <p:sp>
          <p:nvSpPr>
            <p:cNvPr id="3404" name="Google Shape;3404;p58"/>
            <p:cNvSpPr/>
            <p:nvPr/>
          </p:nvSpPr>
          <p:spPr>
            <a:xfrm>
              <a:off x="3553771" y="4688150"/>
              <a:ext cx="4836784" cy="210596"/>
            </a:xfrm>
            <a:custGeom>
              <a:rect b="b" l="l" r="r" t="t"/>
              <a:pathLst>
                <a:path extrusionOk="0" h="18753" w="309802">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5" name="Google Shape;3405;p58"/>
            <p:cNvGrpSpPr/>
            <p:nvPr/>
          </p:nvGrpSpPr>
          <p:grpSpPr>
            <a:xfrm flipH="1">
              <a:off x="3503700" y="433571"/>
              <a:ext cx="5127051" cy="4387550"/>
              <a:chOff x="1528150" y="911500"/>
              <a:chExt cx="4568750" cy="3909775"/>
            </a:xfrm>
          </p:grpSpPr>
          <p:sp>
            <p:nvSpPr>
              <p:cNvPr id="3406" name="Google Shape;3406;p58"/>
              <p:cNvSpPr/>
              <p:nvPr/>
            </p:nvSpPr>
            <p:spPr>
              <a:xfrm>
                <a:off x="2561925" y="1731575"/>
                <a:ext cx="534300" cy="890450"/>
              </a:xfrm>
              <a:custGeom>
                <a:rect b="b" l="l" r="r" t="t"/>
                <a:pathLst>
                  <a:path extrusionOk="0" h="35618" w="21372">
                    <a:moveTo>
                      <a:pt x="12035" y="1"/>
                    </a:moveTo>
                    <a:cubicBezTo>
                      <a:pt x="11104" y="1"/>
                      <a:pt x="10038" y="152"/>
                      <a:pt x="8870" y="573"/>
                    </a:cubicBezTo>
                    <a:cubicBezTo>
                      <a:pt x="4667" y="2073"/>
                      <a:pt x="3715" y="7740"/>
                      <a:pt x="4751" y="12336"/>
                    </a:cubicBezTo>
                    <a:cubicBezTo>
                      <a:pt x="5787" y="16944"/>
                      <a:pt x="0" y="32636"/>
                      <a:pt x="0" y="32636"/>
                    </a:cubicBezTo>
                    <a:cubicBezTo>
                      <a:pt x="0" y="32636"/>
                      <a:pt x="2119" y="35617"/>
                      <a:pt x="9003" y="35617"/>
                    </a:cubicBezTo>
                    <a:cubicBezTo>
                      <a:pt x="10328" y="35617"/>
                      <a:pt x="11829" y="35507"/>
                      <a:pt x="13526" y="35244"/>
                    </a:cubicBezTo>
                    <a:cubicBezTo>
                      <a:pt x="13526" y="35244"/>
                      <a:pt x="21372" y="20992"/>
                      <a:pt x="20788" y="10753"/>
                    </a:cubicBezTo>
                    <a:cubicBezTo>
                      <a:pt x="20257" y="1436"/>
                      <a:pt x="16683" y="1021"/>
                      <a:pt x="16050" y="1021"/>
                    </a:cubicBezTo>
                    <a:cubicBezTo>
                      <a:pt x="15988" y="1021"/>
                      <a:pt x="15954" y="1025"/>
                      <a:pt x="15954" y="1025"/>
                    </a:cubicBezTo>
                    <a:cubicBezTo>
                      <a:pt x="15954" y="1025"/>
                      <a:pt x="14452" y="1"/>
                      <a:pt x="12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8"/>
              <p:cNvSpPr/>
              <p:nvPr/>
            </p:nvSpPr>
            <p:spPr>
              <a:xfrm>
                <a:off x="3043825" y="2192525"/>
                <a:ext cx="510200" cy="601425"/>
              </a:xfrm>
              <a:custGeom>
                <a:rect b="b" l="l" r="r" t="t"/>
                <a:pathLst>
                  <a:path extrusionOk="0" h="24057" w="20408">
                    <a:moveTo>
                      <a:pt x="1601" y="1"/>
                    </a:moveTo>
                    <a:cubicBezTo>
                      <a:pt x="1096" y="1"/>
                      <a:pt x="564" y="88"/>
                      <a:pt x="0" y="268"/>
                    </a:cubicBezTo>
                    <a:lnTo>
                      <a:pt x="1548" y="6150"/>
                    </a:lnTo>
                    <a:cubicBezTo>
                      <a:pt x="1548" y="6150"/>
                      <a:pt x="7335" y="16651"/>
                      <a:pt x="9347" y="18723"/>
                    </a:cubicBezTo>
                    <a:cubicBezTo>
                      <a:pt x="11359" y="20794"/>
                      <a:pt x="19681" y="24057"/>
                      <a:pt x="19681" y="24057"/>
                    </a:cubicBezTo>
                    <a:lnTo>
                      <a:pt x="20408" y="20782"/>
                    </a:lnTo>
                    <a:lnTo>
                      <a:pt x="11668" y="15163"/>
                    </a:lnTo>
                    <a:cubicBezTo>
                      <a:pt x="11668" y="15163"/>
                      <a:pt x="10906" y="14555"/>
                      <a:pt x="8632" y="8424"/>
                    </a:cubicBezTo>
                    <a:cubicBezTo>
                      <a:pt x="6693" y="3166"/>
                      <a:pt x="4639" y="1"/>
                      <a:pt x="16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8"/>
              <p:cNvSpPr/>
              <p:nvPr/>
            </p:nvSpPr>
            <p:spPr>
              <a:xfrm>
                <a:off x="2357125" y="3188925"/>
                <a:ext cx="541750" cy="1504375"/>
              </a:xfrm>
              <a:custGeom>
                <a:rect b="b" l="l" r="r" t="t"/>
                <a:pathLst>
                  <a:path extrusionOk="0" h="60175" w="21670">
                    <a:moveTo>
                      <a:pt x="8192" y="0"/>
                    </a:moveTo>
                    <a:cubicBezTo>
                      <a:pt x="8192" y="0"/>
                      <a:pt x="6478" y="8680"/>
                      <a:pt x="6763" y="21765"/>
                    </a:cubicBezTo>
                    <a:cubicBezTo>
                      <a:pt x="6763" y="21765"/>
                      <a:pt x="1" y="31730"/>
                      <a:pt x="5585" y="60174"/>
                    </a:cubicBezTo>
                    <a:lnTo>
                      <a:pt x="8502" y="60174"/>
                    </a:lnTo>
                    <a:cubicBezTo>
                      <a:pt x="8502" y="60174"/>
                      <a:pt x="10895" y="35969"/>
                      <a:pt x="12728" y="29420"/>
                    </a:cubicBezTo>
                    <a:cubicBezTo>
                      <a:pt x="14550" y="22860"/>
                      <a:pt x="21313" y="20848"/>
                      <a:pt x="21670" y="905"/>
                    </a:cubicBezTo>
                    <a:lnTo>
                      <a:pt x="8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1732350" y="3132050"/>
                <a:ext cx="495325" cy="695350"/>
              </a:xfrm>
              <a:custGeom>
                <a:rect b="b" l="l" r="r" t="t"/>
                <a:pathLst>
                  <a:path extrusionOk="0" h="27814" w="19813">
                    <a:moveTo>
                      <a:pt x="1977" y="1"/>
                    </a:moveTo>
                    <a:cubicBezTo>
                      <a:pt x="1707" y="1"/>
                      <a:pt x="1353" y="68"/>
                      <a:pt x="953" y="311"/>
                    </a:cubicBezTo>
                    <a:cubicBezTo>
                      <a:pt x="0" y="894"/>
                      <a:pt x="0" y="1585"/>
                      <a:pt x="0" y="1585"/>
                    </a:cubicBezTo>
                    <a:cubicBezTo>
                      <a:pt x="0" y="1585"/>
                      <a:pt x="5620" y="13836"/>
                      <a:pt x="9204" y="22813"/>
                    </a:cubicBezTo>
                    <a:cubicBezTo>
                      <a:pt x="10418" y="25826"/>
                      <a:pt x="13335" y="27814"/>
                      <a:pt x="16586" y="27814"/>
                    </a:cubicBezTo>
                    <a:lnTo>
                      <a:pt x="19812" y="27814"/>
                    </a:lnTo>
                    <a:cubicBezTo>
                      <a:pt x="18110" y="22218"/>
                      <a:pt x="13740" y="12824"/>
                      <a:pt x="2525" y="108"/>
                    </a:cubicBezTo>
                    <a:cubicBezTo>
                      <a:pt x="2525" y="108"/>
                      <a:pt x="2317" y="1"/>
                      <a:pt x="19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8"/>
              <p:cNvSpPr/>
              <p:nvPr/>
            </p:nvSpPr>
            <p:spPr>
              <a:xfrm>
                <a:off x="1825800" y="2818925"/>
                <a:ext cx="1116250" cy="1385675"/>
              </a:xfrm>
              <a:custGeom>
                <a:rect b="b" l="l" r="r" t="t"/>
                <a:pathLst>
                  <a:path extrusionOk="0" h="55427" w="44650">
                    <a:moveTo>
                      <a:pt x="31541" y="1"/>
                    </a:moveTo>
                    <a:cubicBezTo>
                      <a:pt x="31541" y="1"/>
                      <a:pt x="18599" y="2632"/>
                      <a:pt x="11336" y="22551"/>
                    </a:cubicBezTo>
                    <a:cubicBezTo>
                      <a:pt x="11336" y="22551"/>
                      <a:pt x="10383" y="20968"/>
                      <a:pt x="9014" y="20063"/>
                    </a:cubicBezTo>
                    <a:cubicBezTo>
                      <a:pt x="8716" y="19872"/>
                      <a:pt x="8419" y="19705"/>
                      <a:pt x="8085" y="19598"/>
                    </a:cubicBezTo>
                    <a:cubicBezTo>
                      <a:pt x="7805" y="19503"/>
                      <a:pt x="7514" y="19449"/>
                      <a:pt x="7216" y="19449"/>
                    </a:cubicBezTo>
                    <a:cubicBezTo>
                      <a:pt x="6918" y="19449"/>
                      <a:pt x="6615" y="19503"/>
                      <a:pt x="6311" y="19622"/>
                    </a:cubicBezTo>
                    <a:cubicBezTo>
                      <a:pt x="3728" y="20670"/>
                      <a:pt x="7264" y="22920"/>
                      <a:pt x="4799" y="24980"/>
                    </a:cubicBezTo>
                    <a:cubicBezTo>
                      <a:pt x="2323" y="27040"/>
                      <a:pt x="1" y="30873"/>
                      <a:pt x="4799" y="34302"/>
                    </a:cubicBezTo>
                    <a:cubicBezTo>
                      <a:pt x="9597" y="37731"/>
                      <a:pt x="7561" y="42280"/>
                      <a:pt x="9050" y="45828"/>
                    </a:cubicBezTo>
                    <a:cubicBezTo>
                      <a:pt x="11145" y="50815"/>
                      <a:pt x="16503" y="51596"/>
                      <a:pt x="20959" y="51596"/>
                    </a:cubicBezTo>
                    <a:cubicBezTo>
                      <a:pt x="22630" y="51596"/>
                      <a:pt x="24175" y="51486"/>
                      <a:pt x="25373" y="51447"/>
                    </a:cubicBezTo>
                    <a:cubicBezTo>
                      <a:pt x="25440" y="51445"/>
                      <a:pt x="25507" y="51444"/>
                      <a:pt x="25572" y="51444"/>
                    </a:cubicBezTo>
                    <a:cubicBezTo>
                      <a:pt x="29718" y="51444"/>
                      <a:pt x="29963" y="55426"/>
                      <a:pt x="33635" y="55426"/>
                    </a:cubicBezTo>
                    <a:cubicBezTo>
                      <a:pt x="33682" y="55426"/>
                      <a:pt x="33730" y="55425"/>
                      <a:pt x="33779" y="55424"/>
                    </a:cubicBezTo>
                    <a:cubicBezTo>
                      <a:pt x="36529" y="55353"/>
                      <a:pt x="36482" y="51174"/>
                      <a:pt x="36482" y="51174"/>
                    </a:cubicBezTo>
                    <a:cubicBezTo>
                      <a:pt x="36482" y="51174"/>
                      <a:pt x="44649" y="35398"/>
                      <a:pt x="44352" y="4418"/>
                    </a:cubicBezTo>
                    <a:lnTo>
                      <a:pt x="31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8"/>
              <p:cNvSpPr/>
              <p:nvPr/>
            </p:nvSpPr>
            <p:spPr>
              <a:xfrm>
                <a:off x="2535425" y="2154100"/>
                <a:ext cx="695050" cy="775475"/>
              </a:xfrm>
              <a:custGeom>
                <a:rect b="b" l="l" r="r" t="t"/>
                <a:pathLst>
                  <a:path extrusionOk="0" h="31019" w="27802">
                    <a:moveTo>
                      <a:pt x="6387" y="1"/>
                    </a:moveTo>
                    <a:cubicBezTo>
                      <a:pt x="5801" y="1"/>
                      <a:pt x="5184" y="161"/>
                      <a:pt x="4477" y="567"/>
                    </a:cubicBezTo>
                    <a:cubicBezTo>
                      <a:pt x="0" y="3150"/>
                      <a:pt x="2096" y="12020"/>
                      <a:pt x="3227" y="16628"/>
                    </a:cubicBezTo>
                    <a:cubicBezTo>
                      <a:pt x="3644" y="18355"/>
                      <a:pt x="4180" y="22867"/>
                      <a:pt x="3168" y="26594"/>
                    </a:cubicBezTo>
                    <a:cubicBezTo>
                      <a:pt x="3168" y="26594"/>
                      <a:pt x="8852" y="31019"/>
                      <a:pt x="15481" y="31019"/>
                    </a:cubicBezTo>
                    <a:cubicBezTo>
                      <a:pt x="15642" y="31019"/>
                      <a:pt x="15804" y="31016"/>
                      <a:pt x="15967" y="31011"/>
                    </a:cubicBezTo>
                    <a:lnTo>
                      <a:pt x="19693" y="22903"/>
                    </a:lnTo>
                    <a:cubicBezTo>
                      <a:pt x="19693" y="22903"/>
                      <a:pt x="27802" y="13211"/>
                      <a:pt x="20336" y="1805"/>
                    </a:cubicBezTo>
                    <a:lnTo>
                      <a:pt x="20336" y="1805"/>
                    </a:lnTo>
                    <a:cubicBezTo>
                      <a:pt x="20336" y="1805"/>
                      <a:pt x="18630" y="2383"/>
                      <a:pt x="15963" y="2383"/>
                    </a:cubicBezTo>
                    <a:cubicBezTo>
                      <a:pt x="15100" y="2383"/>
                      <a:pt x="14136" y="2322"/>
                      <a:pt x="13097" y="2162"/>
                    </a:cubicBezTo>
                    <a:cubicBezTo>
                      <a:pt x="9852" y="1671"/>
                      <a:pt x="8280" y="1"/>
                      <a:pt x="6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8"/>
              <p:cNvSpPr/>
              <p:nvPr/>
            </p:nvSpPr>
            <p:spPr>
              <a:xfrm>
                <a:off x="2827725" y="1996825"/>
                <a:ext cx="189475" cy="263025"/>
              </a:xfrm>
              <a:custGeom>
                <a:rect b="b" l="l" r="r" t="t"/>
                <a:pathLst>
                  <a:path extrusionOk="0" h="10521" w="7579">
                    <a:moveTo>
                      <a:pt x="5307" y="0"/>
                    </a:moveTo>
                    <a:cubicBezTo>
                      <a:pt x="3520" y="0"/>
                      <a:pt x="1060" y="654"/>
                      <a:pt x="1060" y="654"/>
                    </a:cubicBezTo>
                    <a:cubicBezTo>
                      <a:pt x="1060" y="654"/>
                      <a:pt x="1548" y="4845"/>
                      <a:pt x="0" y="8667"/>
                    </a:cubicBezTo>
                    <a:cubicBezTo>
                      <a:pt x="0" y="8667"/>
                      <a:pt x="1254" y="10521"/>
                      <a:pt x="2778" y="10521"/>
                    </a:cubicBezTo>
                    <a:cubicBezTo>
                      <a:pt x="3279" y="10521"/>
                      <a:pt x="3809" y="10320"/>
                      <a:pt x="4334" y="9787"/>
                    </a:cubicBezTo>
                    <a:cubicBezTo>
                      <a:pt x="4334" y="9787"/>
                      <a:pt x="4525" y="5941"/>
                      <a:pt x="6906" y="1595"/>
                    </a:cubicBezTo>
                    <a:cubicBezTo>
                      <a:pt x="7578" y="356"/>
                      <a:pt x="6626" y="0"/>
                      <a:pt x="5307" y="0"/>
                    </a:cubicBezTo>
                    <a:close/>
                  </a:path>
                </a:pathLst>
              </a:custGeom>
              <a:solidFill>
                <a:srgbClr val="49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8"/>
              <p:cNvSpPr/>
              <p:nvPr/>
            </p:nvSpPr>
            <p:spPr>
              <a:xfrm>
                <a:off x="2725375" y="2007375"/>
                <a:ext cx="71125" cy="78575"/>
              </a:xfrm>
              <a:custGeom>
                <a:rect b="b" l="l" r="r" t="t"/>
                <a:pathLst>
                  <a:path extrusionOk="0" h="3143" w="2845">
                    <a:moveTo>
                      <a:pt x="674" y="0"/>
                    </a:moveTo>
                    <a:cubicBezTo>
                      <a:pt x="303" y="0"/>
                      <a:pt x="0" y="224"/>
                      <a:pt x="94" y="1018"/>
                    </a:cubicBezTo>
                    <a:cubicBezTo>
                      <a:pt x="269" y="2496"/>
                      <a:pt x="1334" y="3142"/>
                      <a:pt x="2029" y="3142"/>
                    </a:cubicBezTo>
                    <a:cubicBezTo>
                      <a:pt x="2325" y="3142"/>
                      <a:pt x="2554" y="3025"/>
                      <a:pt x="2618" y="2804"/>
                    </a:cubicBezTo>
                    <a:cubicBezTo>
                      <a:pt x="2844" y="2066"/>
                      <a:pt x="1749" y="375"/>
                      <a:pt x="1749" y="375"/>
                    </a:cubicBezTo>
                    <a:cubicBezTo>
                      <a:pt x="1749" y="375"/>
                      <a:pt x="1154" y="0"/>
                      <a:pt x="6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8"/>
              <p:cNvSpPr/>
              <p:nvPr/>
            </p:nvSpPr>
            <p:spPr>
              <a:xfrm>
                <a:off x="3030725" y="1937825"/>
                <a:ext cx="65050" cy="89400"/>
              </a:xfrm>
              <a:custGeom>
                <a:rect b="b" l="l" r="r" t="t"/>
                <a:pathLst>
                  <a:path extrusionOk="0" h="3576" w="2602">
                    <a:moveTo>
                      <a:pt x="1355" y="0"/>
                    </a:moveTo>
                    <a:cubicBezTo>
                      <a:pt x="817" y="0"/>
                      <a:pt x="262" y="871"/>
                      <a:pt x="262" y="871"/>
                    </a:cubicBezTo>
                    <a:cubicBezTo>
                      <a:pt x="262" y="871"/>
                      <a:pt x="0" y="2860"/>
                      <a:pt x="512" y="3431"/>
                    </a:cubicBezTo>
                    <a:cubicBezTo>
                      <a:pt x="598" y="3529"/>
                      <a:pt x="717" y="3575"/>
                      <a:pt x="851" y="3575"/>
                    </a:cubicBezTo>
                    <a:cubicBezTo>
                      <a:pt x="1523" y="3575"/>
                      <a:pt x="2602" y="2426"/>
                      <a:pt x="2036" y="740"/>
                    </a:cubicBezTo>
                    <a:cubicBezTo>
                      <a:pt x="1851" y="189"/>
                      <a:pt x="1605" y="0"/>
                      <a:pt x="1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8"/>
              <p:cNvSpPr/>
              <p:nvPr/>
            </p:nvSpPr>
            <p:spPr>
              <a:xfrm>
                <a:off x="2739325" y="1808450"/>
                <a:ext cx="332800" cy="370475"/>
              </a:xfrm>
              <a:custGeom>
                <a:rect b="b" l="l" r="r" t="t"/>
                <a:pathLst>
                  <a:path extrusionOk="0" h="14819" w="13312">
                    <a:moveTo>
                      <a:pt x="6847" y="1"/>
                    </a:moveTo>
                    <a:cubicBezTo>
                      <a:pt x="6303" y="1"/>
                      <a:pt x="5712" y="70"/>
                      <a:pt x="5072" y="212"/>
                    </a:cubicBezTo>
                    <a:cubicBezTo>
                      <a:pt x="1274" y="1058"/>
                      <a:pt x="0" y="3558"/>
                      <a:pt x="774" y="6987"/>
                    </a:cubicBezTo>
                    <a:cubicBezTo>
                      <a:pt x="2053" y="12697"/>
                      <a:pt x="4009" y="14818"/>
                      <a:pt x="6688" y="14818"/>
                    </a:cubicBezTo>
                    <a:cubicBezTo>
                      <a:pt x="7126" y="14818"/>
                      <a:pt x="7584" y="14762"/>
                      <a:pt x="8061" y="14655"/>
                    </a:cubicBezTo>
                    <a:cubicBezTo>
                      <a:pt x="11561" y="13869"/>
                      <a:pt x="13311" y="11666"/>
                      <a:pt x="11716" y="4534"/>
                    </a:cubicBezTo>
                    <a:cubicBezTo>
                      <a:pt x="11072" y="1683"/>
                      <a:pt x="9532" y="1"/>
                      <a:pt x="68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8"/>
              <p:cNvSpPr/>
              <p:nvPr/>
            </p:nvSpPr>
            <p:spPr>
              <a:xfrm>
                <a:off x="2669675" y="1772225"/>
                <a:ext cx="380125" cy="274300"/>
              </a:xfrm>
              <a:custGeom>
                <a:rect b="b" l="l" r="r" t="t"/>
                <a:pathLst>
                  <a:path extrusionOk="0" h="10972" w="15205">
                    <a:moveTo>
                      <a:pt x="9014" y="0"/>
                    </a:moveTo>
                    <a:cubicBezTo>
                      <a:pt x="8583" y="0"/>
                      <a:pt x="8133" y="37"/>
                      <a:pt x="7668" y="114"/>
                    </a:cubicBezTo>
                    <a:cubicBezTo>
                      <a:pt x="3965" y="733"/>
                      <a:pt x="0" y="4412"/>
                      <a:pt x="4251" y="10972"/>
                    </a:cubicBezTo>
                    <a:cubicBezTo>
                      <a:pt x="4251" y="10972"/>
                      <a:pt x="3203" y="7126"/>
                      <a:pt x="3822" y="4412"/>
                    </a:cubicBezTo>
                    <a:cubicBezTo>
                      <a:pt x="3822" y="4412"/>
                      <a:pt x="5723" y="1767"/>
                      <a:pt x="9414" y="1767"/>
                    </a:cubicBezTo>
                    <a:cubicBezTo>
                      <a:pt x="10323" y="1767"/>
                      <a:pt x="11341" y="1928"/>
                      <a:pt x="12466" y="2328"/>
                    </a:cubicBezTo>
                    <a:cubicBezTo>
                      <a:pt x="12466" y="2328"/>
                      <a:pt x="14157" y="5055"/>
                      <a:pt x="14990" y="8853"/>
                    </a:cubicBezTo>
                    <a:cubicBezTo>
                      <a:pt x="14990" y="8853"/>
                      <a:pt x="15204" y="7483"/>
                      <a:pt x="14645" y="4447"/>
                    </a:cubicBezTo>
                    <a:cubicBezTo>
                      <a:pt x="14145" y="1782"/>
                      <a:pt x="12016" y="0"/>
                      <a:pt x="9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8"/>
              <p:cNvSpPr/>
              <p:nvPr/>
            </p:nvSpPr>
            <p:spPr>
              <a:xfrm>
                <a:off x="2715500" y="1745875"/>
                <a:ext cx="313450" cy="224450"/>
              </a:xfrm>
              <a:custGeom>
                <a:rect b="b" l="l" r="r" t="t"/>
                <a:pathLst>
                  <a:path extrusionOk="0" h="8978" w="12538">
                    <a:moveTo>
                      <a:pt x="7264" y="0"/>
                    </a:moveTo>
                    <a:cubicBezTo>
                      <a:pt x="3462" y="0"/>
                      <a:pt x="141" y="3852"/>
                      <a:pt x="72" y="6251"/>
                    </a:cubicBezTo>
                    <a:cubicBezTo>
                      <a:pt x="1" y="8740"/>
                      <a:pt x="1513" y="8978"/>
                      <a:pt x="1513" y="8978"/>
                    </a:cubicBezTo>
                    <a:cubicBezTo>
                      <a:pt x="1370" y="7240"/>
                      <a:pt x="2477" y="5823"/>
                      <a:pt x="2477" y="5823"/>
                    </a:cubicBezTo>
                    <a:lnTo>
                      <a:pt x="2477" y="5823"/>
                    </a:lnTo>
                    <a:cubicBezTo>
                      <a:pt x="1977" y="7180"/>
                      <a:pt x="2477" y="8311"/>
                      <a:pt x="2477" y="8311"/>
                    </a:cubicBezTo>
                    <a:cubicBezTo>
                      <a:pt x="2477" y="8311"/>
                      <a:pt x="2477" y="7406"/>
                      <a:pt x="3049" y="7013"/>
                    </a:cubicBezTo>
                    <a:cubicBezTo>
                      <a:pt x="3620" y="6609"/>
                      <a:pt x="5287" y="6859"/>
                      <a:pt x="6109" y="6121"/>
                    </a:cubicBezTo>
                    <a:cubicBezTo>
                      <a:pt x="6382" y="5874"/>
                      <a:pt x="6643" y="5792"/>
                      <a:pt x="6869" y="5792"/>
                    </a:cubicBezTo>
                    <a:cubicBezTo>
                      <a:pt x="7320" y="5792"/>
                      <a:pt x="7633" y="6121"/>
                      <a:pt x="7633" y="6121"/>
                    </a:cubicBezTo>
                    <a:cubicBezTo>
                      <a:pt x="8609" y="3537"/>
                      <a:pt x="8383" y="2537"/>
                      <a:pt x="8383" y="2537"/>
                    </a:cubicBezTo>
                    <a:lnTo>
                      <a:pt x="8383" y="2537"/>
                    </a:lnTo>
                    <a:cubicBezTo>
                      <a:pt x="9204" y="4442"/>
                      <a:pt x="8657" y="5501"/>
                      <a:pt x="8657" y="5501"/>
                    </a:cubicBezTo>
                    <a:cubicBezTo>
                      <a:pt x="8776" y="5477"/>
                      <a:pt x="8899" y="5467"/>
                      <a:pt x="9022" y="5467"/>
                    </a:cubicBezTo>
                    <a:cubicBezTo>
                      <a:pt x="9814" y="5467"/>
                      <a:pt x="10633" y="5894"/>
                      <a:pt x="10633" y="5894"/>
                    </a:cubicBezTo>
                    <a:cubicBezTo>
                      <a:pt x="11050" y="4597"/>
                      <a:pt x="10633" y="3382"/>
                      <a:pt x="10633" y="3382"/>
                    </a:cubicBezTo>
                    <a:lnTo>
                      <a:pt x="10633" y="3382"/>
                    </a:lnTo>
                    <a:cubicBezTo>
                      <a:pt x="11526" y="5061"/>
                      <a:pt x="11609" y="6382"/>
                      <a:pt x="11609" y="6382"/>
                    </a:cubicBezTo>
                    <a:cubicBezTo>
                      <a:pt x="11708" y="6362"/>
                      <a:pt x="11800" y="6353"/>
                      <a:pt x="11885" y="6353"/>
                    </a:cubicBezTo>
                    <a:cubicBezTo>
                      <a:pt x="12293" y="6353"/>
                      <a:pt x="12538" y="6549"/>
                      <a:pt x="12538" y="6549"/>
                    </a:cubicBezTo>
                    <a:cubicBezTo>
                      <a:pt x="12538" y="6549"/>
                      <a:pt x="11597" y="275"/>
                      <a:pt x="7633" y="13"/>
                    </a:cubicBezTo>
                    <a:cubicBezTo>
                      <a:pt x="7509" y="4"/>
                      <a:pt x="7386" y="0"/>
                      <a:pt x="7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8"/>
              <p:cNvSpPr/>
              <p:nvPr/>
            </p:nvSpPr>
            <p:spPr>
              <a:xfrm>
                <a:off x="2535725" y="2174775"/>
                <a:ext cx="190650" cy="537725"/>
              </a:xfrm>
              <a:custGeom>
                <a:rect b="b" l="l" r="r" t="t"/>
                <a:pathLst>
                  <a:path extrusionOk="0" h="21509" w="7626">
                    <a:moveTo>
                      <a:pt x="4787" y="1"/>
                    </a:moveTo>
                    <a:cubicBezTo>
                      <a:pt x="4378" y="1"/>
                      <a:pt x="3934" y="167"/>
                      <a:pt x="3465" y="537"/>
                    </a:cubicBezTo>
                    <a:cubicBezTo>
                      <a:pt x="2465" y="1335"/>
                      <a:pt x="2036" y="2954"/>
                      <a:pt x="1727" y="6026"/>
                    </a:cubicBezTo>
                    <a:cubicBezTo>
                      <a:pt x="1048" y="12706"/>
                      <a:pt x="0" y="17135"/>
                      <a:pt x="0" y="17135"/>
                    </a:cubicBezTo>
                    <a:cubicBezTo>
                      <a:pt x="0" y="17135"/>
                      <a:pt x="417" y="21266"/>
                      <a:pt x="1453" y="21492"/>
                    </a:cubicBezTo>
                    <a:cubicBezTo>
                      <a:pt x="1502" y="21503"/>
                      <a:pt x="1551" y="21508"/>
                      <a:pt x="1600" y="21508"/>
                    </a:cubicBezTo>
                    <a:cubicBezTo>
                      <a:pt x="4269" y="21508"/>
                      <a:pt x="7626" y="6251"/>
                      <a:pt x="7263" y="3621"/>
                    </a:cubicBezTo>
                    <a:cubicBezTo>
                      <a:pt x="6984" y="1603"/>
                      <a:pt x="6057" y="1"/>
                      <a:pt x="47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8"/>
              <p:cNvSpPr/>
              <p:nvPr/>
            </p:nvSpPr>
            <p:spPr>
              <a:xfrm>
                <a:off x="2271400" y="2265000"/>
                <a:ext cx="356325" cy="447100"/>
              </a:xfrm>
              <a:custGeom>
                <a:rect b="b" l="l" r="r" t="t"/>
                <a:pathLst>
                  <a:path extrusionOk="0" h="17884" w="14253">
                    <a:moveTo>
                      <a:pt x="1965" y="0"/>
                    </a:moveTo>
                    <a:lnTo>
                      <a:pt x="1" y="798"/>
                    </a:lnTo>
                    <a:cubicBezTo>
                      <a:pt x="1179" y="4977"/>
                      <a:pt x="5835" y="13180"/>
                      <a:pt x="8430" y="15657"/>
                    </a:cubicBezTo>
                    <a:cubicBezTo>
                      <a:pt x="8844" y="16044"/>
                      <a:pt x="10582" y="17884"/>
                      <a:pt x="11926" y="17884"/>
                    </a:cubicBezTo>
                    <a:cubicBezTo>
                      <a:pt x="12362" y="17884"/>
                      <a:pt x="12756" y="17691"/>
                      <a:pt x="13050" y="17193"/>
                    </a:cubicBezTo>
                    <a:cubicBezTo>
                      <a:pt x="14252" y="15145"/>
                      <a:pt x="13312" y="12764"/>
                      <a:pt x="10597" y="10621"/>
                    </a:cubicBezTo>
                    <a:cubicBezTo>
                      <a:pt x="7894" y="8489"/>
                      <a:pt x="1965" y="0"/>
                      <a:pt x="1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8"/>
              <p:cNvSpPr/>
              <p:nvPr/>
            </p:nvSpPr>
            <p:spPr>
              <a:xfrm>
                <a:off x="2112750" y="2125025"/>
                <a:ext cx="230125" cy="178750"/>
              </a:xfrm>
              <a:custGeom>
                <a:rect b="b" l="l" r="r" t="t"/>
                <a:pathLst>
                  <a:path extrusionOk="0" h="7150" w="9205">
                    <a:moveTo>
                      <a:pt x="1942" y="1"/>
                    </a:moveTo>
                    <a:cubicBezTo>
                      <a:pt x="1905" y="1"/>
                      <a:pt x="1873" y="5"/>
                      <a:pt x="1846" y="15"/>
                    </a:cubicBezTo>
                    <a:cubicBezTo>
                      <a:pt x="1298" y="218"/>
                      <a:pt x="2298" y="503"/>
                      <a:pt x="3680" y="1813"/>
                    </a:cubicBezTo>
                    <a:cubicBezTo>
                      <a:pt x="3621" y="1784"/>
                      <a:pt x="1943" y="993"/>
                      <a:pt x="981" y="993"/>
                    </a:cubicBezTo>
                    <a:cubicBezTo>
                      <a:pt x="770" y="993"/>
                      <a:pt x="594" y="1031"/>
                      <a:pt x="477" y="1122"/>
                    </a:cubicBezTo>
                    <a:cubicBezTo>
                      <a:pt x="1" y="1492"/>
                      <a:pt x="703" y="1063"/>
                      <a:pt x="3322" y="2801"/>
                    </a:cubicBezTo>
                    <a:cubicBezTo>
                      <a:pt x="3322" y="2801"/>
                      <a:pt x="2009" y="2327"/>
                      <a:pt x="1209" y="2327"/>
                    </a:cubicBezTo>
                    <a:cubicBezTo>
                      <a:pt x="1019" y="2327"/>
                      <a:pt x="858" y="2354"/>
                      <a:pt x="751" y="2420"/>
                    </a:cubicBezTo>
                    <a:cubicBezTo>
                      <a:pt x="239" y="2730"/>
                      <a:pt x="798" y="2849"/>
                      <a:pt x="1489" y="3135"/>
                    </a:cubicBezTo>
                    <a:cubicBezTo>
                      <a:pt x="1584" y="3170"/>
                      <a:pt x="1679" y="3206"/>
                      <a:pt x="1775" y="3254"/>
                    </a:cubicBezTo>
                    <a:cubicBezTo>
                      <a:pt x="1775" y="3254"/>
                      <a:pt x="1215" y="3408"/>
                      <a:pt x="2191" y="3968"/>
                    </a:cubicBezTo>
                    <a:cubicBezTo>
                      <a:pt x="3049" y="4456"/>
                      <a:pt x="4656" y="5563"/>
                      <a:pt x="5692" y="6623"/>
                    </a:cubicBezTo>
                    <a:cubicBezTo>
                      <a:pt x="6021" y="6953"/>
                      <a:pt x="6464" y="7149"/>
                      <a:pt x="6910" y="7149"/>
                    </a:cubicBezTo>
                    <a:cubicBezTo>
                      <a:pt x="7077" y="7149"/>
                      <a:pt x="7244" y="7122"/>
                      <a:pt x="7406" y="7064"/>
                    </a:cubicBezTo>
                    <a:cubicBezTo>
                      <a:pt x="7728" y="6945"/>
                      <a:pt x="8037" y="6718"/>
                      <a:pt x="8228" y="6302"/>
                    </a:cubicBezTo>
                    <a:cubicBezTo>
                      <a:pt x="9204" y="4242"/>
                      <a:pt x="7013" y="3599"/>
                      <a:pt x="7156" y="920"/>
                    </a:cubicBezTo>
                    <a:cubicBezTo>
                      <a:pt x="7156" y="920"/>
                      <a:pt x="7125" y="906"/>
                      <a:pt x="7075" y="906"/>
                    </a:cubicBezTo>
                    <a:cubicBezTo>
                      <a:pt x="6894" y="906"/>
                      <a:pt x="6473" y="1090"/>
                      <a:pt x="6501" y="2813"/>
                    </a:cubicBezTo>
                    <a:cubicBezTo>
                      <a:pt x="6501" y="2813"/>
                      <a:pt x="6359" y="2706"/>
                      <a:pt x="6132" y="2539"/>
                    </a:cubicBezTo>
                    <a:cubicBezTo>
                      <a:pt x="5180" y="1825"/>
                      <a:pt x="2665" y="1"/>
                      <a:pt x="19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8"/>
              <p:cNvSpPr/>
              <p:nvPr/>
            </p:nvSpPr>
            <p:spPr>
              <a:xfrm>
                <a:off x="2250875" y="2188500"/>
                <a:ext cx="27700" cy="51800"/>
              </a:xfrm>
              <a:custGeom>
                <a:rect b="b" l="l" r="r" t="t"/>
                <a:pathLst>
                  <a:path extrusionOk="0" h="2072" w="1108">
                    <a:moveTo>
                      <a:pt x="607" y="0"/>
                    </a:moveTo>
                    <a:lnTo>
                      <a:pt x="607" y="0"/>
                    </a:lnTo>
                    <a:cubicBezTo>
                      <a:pt x="0" y="1346"/>
                      <a:pt x="1107" y="2072"/>
                      <a:pt x="1107" y="2072"/>
                    </a:cubicBezTo>
                    <a:cubicBezTo>
                      <a:pt x="500" y="1060"/>
                      <a:pt x="976" y="274"/>
                      <a:pt x="976" y="274"/>
                    </a:cubicBezTo>
                    <a:cubicBezTo>
                      <a:pt x="976" y="274"/>
                      <a:pt x="834" y="167"/>
                      <a:pt x="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8"/>
              <p:cNvSpPr/>
              <p:nvPr/>
            </p:nvSpPr>
            <p:spPr>
              <a:xfrm>
                <a:off x="2149950" y="2200750"/>
                <a:ext cx="58975" cy="26175"/>
              </a:xfrm>
              <a:custGeom>
                <a:rect b="b" l="l" r="r" t="t"/>
                <a:pathLst>
                  <a:path extrusionOk="0" h="1047" w="2359">
                    <a:moveTo>
                      <a:pt x="263" y="1"/>
                    </a:moveTo>
                    <a:cubicBezTo>
                      <a:pt x="149" y="1"/>
                      <a:pt x="57" y="32"/>
                      <a:pt x="1" y="106"/>
                    </a:cubicBezTo>
                    <a:cubicBezTo>
                      <a:pt x="96" y="141"/>
                      <a:pt x="191" y="177"/>
                      <a:pt x="287" y="225"/>
                    </a:cubicBezTo>
                    <a:cubicBezTo>
                      <a:pt x="303" y="223"/>
                      <a:pt x="319" y="222"/>
                      <a:pt x="337" y="222"/>
                    </a:cubicBezTo>
                    <a:cubicBezTo>
                      <a:pt x="890" y="222"/>
                      <a:pt x="2127" y="931"/>
                      <a:pt x="2358" y="1046"/>
                    </a:cubicBezTo>
                    <a:cubicBezTo>
                      <a:pt x="2138" y="886"/>
                      <a:pt x="872" y="1"/>
                      <a:pt x="2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8"/>
              <p:cNvSpPr/>
              <p:nvPr/>
            </p:nvSpPr>
            <p:spPr>
              <a:xfrm>
                <a:off x="2441375" y="3209450"/>
                <a:ext cx="26500" cy="26225"/>
              </a:xfrm>
              <a:custGeom>
                <a:rect b="b" l="l" r="r" t="t"/>
                <a:pathLst>
                  <a:path extrusionOk="0" h="1049" w="1060">
                    <a:moveTo>
                      <a:pt x="536" y="1"/>
                    </a:moveTo>
                    <a:cubicBezTo>
                      <a:pt x="238" y="1"/>
                      <a:pt x="0" y="227"/>
                      <a:pt x="0" y="524"/>
                    </a:cubicBezTo>
                    <a:cubicBezTo>
                      <a:pt x="0" y="810"/>
                      <a:pt x="238" y="1048"/>
                      <a:pt x="536" y="1048"/>
                    </a:cubicBezTo>
                    <a:cubicBezTo>
                      <a:pt x="822" y="1048"/>
                      <a:pt x="1060" y="810"/>
                      <a:pt x="1060" y="524"/>
                    </a:cubicBezTo>
                    <a:cubicBezTo>
                      <a:pt x="1060" y="227"/>
                      <a:pt x="822" y="1"/>
                      <a:pt x="536"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8"/>
              <p:cNvSpPr/>
              <p:nvPr/>
            </p:nvSpPr>
            <p:spPr>
              <a:xfrm>
                <a:off x="2676800" y="3299950"/>
                <a:ext cx="26225" cy="26500"/>
              </a:xfrm>
              <a:custGeom>
                <a:rect b="b" l="l" r="r" t="t"/>
                <a:pathLst>
                  <a:path extrusionOk="0" h="1060" w="1049">
                    <a:moveTo>
                      <a:pt x="525" y="0"/>
                    </a:moveTo>
                    <a:cubicBezTo>
                      <a:pt x="239" y="0"/>
                      <a:pt x="1" y="238"/>
                      <a:pt x="1" y="536"/>
                    </a:cubicBezTo>
                    <a:cubicBezTo>
                      <a:pt x="1" y="822"/>
                      <a:pt x="239" y="1060"/>
                      <a:pt x="525" y="1060"/>
                    </a:cubicBezTo>
                    <a:cubicBezTo>
                      <a:pt x="811" y="1060"/>
                      <a:pt x="1049" y="822"/>
                      <a:pt x="1049" y="536"/>
                    </a:cubicBezTo>
                    <a:cubicBezTo>
                      <a:pt x="1049" y="238"/>
                      <a:pt x="811"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8"/>
              <p:cNvSpPr/>
              <p:nvPr/>
            </p:nvSpPr>
            <p:spPr>
              <a:xfrm>
                <a:off x="2877125" y="3348750"/>
                <a:ext cx="26525" cy="26225"/>
              </a:xfrm>
              <a:custGeom>
                <a:rect b="b" l="l" r="r" t="t"/>
                <a:pathLst>
                  <a:path extrusionOk="0" h="1049" w="1061">
                    <a:moveTo>
                      <a:pt x="525" y="1"/>
                    </a:moveTo>
                    <a:cubicBezTo>
                      <a:pt x="239" y="1"/>
                      <a:pt x="1" y="239"/>
                      <a:pt x="1" y="525"/>
                    </a:cubicBezTo>
                    <a:cubicBezTo>
                      <a:pt x="1" y="822"/>
                      <a:pt x="239" y="1048"/>
                      <a:pt x="525" y="1048"/>
                    </a:cubicBezTo>
                    <a:cubicBezTo>
                      <a:pt x="822" y="1048"/>
                      <a:pt x="1060" y="822"/>
                      <a:pt x="1060" y="525"/>
                    </a:cubicBezTo>
                    <a:cubicBezTo>
                      <a:pt x="1060" y="239"/>
                      <a:pt x="822" y="1"/>
                      <a:pt x="525"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2569050" y="3037100"/>
                <a:ext cx="26525" cy="26525"/>
              </a:xfrm>
              <a:custGeom>
                <a:rect b="b" l="l" r="r" t="t"/>
                <a:pathLst>
                  <a:path extrusionOk="0" h="1061" w="1061">
                    <a:moveTo>
                      <a:pt x="537" y="1"/>
                    </a:moveTo>
                    <a:cubicBezTo>
                      <a:pt x="239" y="1"/>
                      <a:pt x="1" y="239"/>
                      <a:pt x="1" y="525"/>
                    </a:cubicBezTo>
                    <a:cubicBezTo>
                      <a:pt x="1" y="822"/>
                      <a:pt x="239" y="1061"/>
                      <a:pt x="537" y="1061"/>
                    </a:cubicBezTo>
                    <a:cubicBezTo>
                      <a:pt x="822" y="1061"/>
                      <a:pt x="1061" y="822"/>
                      <a:pt x="1061" y="525"/>
                    </a:cubicBezTo>
                    <a:cubicBezTo>
                      <a:pt x="1061" y="239"/>
                      <a:pt x="822" y="1"/>
                      <a:pt x="537"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8"/>
              <p:cNvSpPr/>
              <p:nvPr/>
            </p:nvSpPr>
            <p:spPr>
              <a:xfrm>
                <a:off x="2613700" y="3162425"/>
                <a:ext cx="26225" cy="26525"/>
              </a:xfrm>
              <a:custGeom>
                <a:rect b="b" l="l" r="r" t="t"/>
                <a:pathLst>
                  <a:path extrusionOk="0" h="1061" w="1049">
                    <a:moveTo>
                      <a:pt x="525" y="0"/>
                    </a:moveTo>
                    <a:cubicBezTo>
                      <a:pt x="227" y="0"/>
                      <a:pt x="1" y="239"/>
                      <a:pt x="1" y="524"/>
                    </a:cubicBezTo>
                    <a:cubicBezTo>
                      <a:pt x="1" y="822"/>
                      <a:pt x="227" y="1060"/>
                      <a:pt x="525" y="1060"/>
                    </a:cubicBezTo>
                    <a:cubicBezTo>
                      <a:pt x="810" y="1060"/>
                      <a:pt x="1049" y="822"/>
                      <a:pt x="1049" y="524"/>
                    </a:cubicBezTo>
                    <a:cubicBezTo>
                      <a:pt x="1049" y="239"/>
                      <a:pt x="810"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2822075" y="3233850"/>
                <a:ext cx="26500" cy="26525"/>
              </a:xfrm>
              <a:custGeom>
                <a:rect b="b" l="l" r="r" t="t"/>
                <a:pathLst>
                  <a:path extrusionOk="0" h="1061" w="1060">
                    <a:moveTo>
                      <a:pt x="536" y="1"/>
                    </a:moveTo>
                    <a:cubicBezTo>
                      <a:pt x="238" y="1"/>
                      <a:pt x="0" y="239"/>
                      <a:pt x="0" y="525"/>
                    </a:cubicBezTo>
                    <a:cubicBezTo>
                      <a:pt x="0" y="822"/>
                      <a:pt x="238" y="1061"/>
                      <a:pt x="536" y="1061"/>
                    </a:cubicBezTo>
                    <a:cubicBezTo>
                      <a:pt x="822" y="1061"/>
                      <a:pt x="1060" y="822"/>
                      <a:pt x="1060" y="525"/>
                    </a:cubicBezTo>
                    <a:cubicBezTo>
                      <a:pt x="1060" y="239"/>
                      <a:pt x="822" y="1"/>
                      <a:pt x="536"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8"/>
              <p:cNvSpPr/>
              <p:nvPr/>
            </p:nvSpPr>
            <p:spPr>
              <a:xfrm>
                <a:off x="2850650" y="3017775"/>
                <a:ext cx="26500" cy="26200"/>
              </a:xfrm>
              <a:custGeom>
                <a:rect b="b" l="l" r="r" t="t"/>
                <a:pathLst>
                  <a:path extrusionOk="0" h="1048" w="1060">
                    <a:moveTo>
                      <a:pt x="536" y="0"/>
                    </a:moveTo>
                    <a:cubicBezTo>
                      <a:pt x="238" y="0"/>
                      <a:pt x="0" y="238"/>
                      <a:pt x="0" y="524"/>
                    </a:cubicBezTo>
                    <a:cubicBezTo>
                      <a:pt x="0" y="822"/>
                      <a:pt x="238" y="1048"/>
                      <a:pt x="536" y="1048"/>
                    </a:cubicBezTo>
                    <a:cubicBezTo>
                      <a:pt x="822" y="1048"/>
                      <a:pt x="1060" y="822"/>
                      <a:pt x="1060" y="524"/>
                    </a:cubicBezTo>
                    <a:cubicBezTo>
                      <a:pt x="1060" y="238"/>
                      <a:pt x="822" y="0"/>
                      <a:pt x="536"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8"/>
              <p:cNvSpPr/>
              <p:nvPr/>
            </p:nvSpPr>
            <p:spPr>
              <a:xfrm>
                <a:off x="2714025" y="2972825"/>
                <a:ext cx="26500" cy="26200"/>
              </a:xfrm>
              <a:custGeom>
                <a:rect b="b" l="l" r="r" t="t"/>
                <a:pathLst>
                  <a:path extrusionOk="0" h="1048" w="1060">
                    <a:moveTo>
                      <a:pt x="536" y="0"/>
                    </a:moveTo>
                    <a:cubicBezTo>
                      <a:pt x="238" y="0"/>
                      <a:pt x="0" y="238"/>
                      <a:pt x="0" y="524"/>
                    </a:cubicBezTo>
                    <a:cubicBezTo>
                      <a:pt x="0" y="810"/>
                      <a:pt x="238" y="1048"/>
                      <a:pt x="536" y="1048"/>
                    </a:cubicBezTo>
                    <a:cubicBezTo>
                      <a:pt x="822" y="1048"/>
                      <a:pt x="1060" y="810"/>
                      <a:pt x="1060" y="524"/>
                    </a:cubicBezTo>
                    <a:cubicBezTo>
                      <a:pt x="1060" y="238"/>
                      <a:pt x="822" y="0"/>
                      <a:pt x="536"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8"/>
              <p:cNvSpPr/>
              <p:nvPr/>
            </p:nvSpPr>
            <p:spPr>
              <a:xfrm>
                <a:off x="2324675" y="3466625"/>
                <a:ext cx="26525" cy="26225"/>
              </a:xfrm>
              <a:custGeom>
                <a:rect b="b" l="l" r="r" t="t"/>
                <a:pathLst>
                  <a:path extrusionOk="0" h="1049" w="1061">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8"/>
              <p:cNvSpPr/>
              <p:nvPr/>
            </p:nvSpPr>
            <p:spPr>
              <a:xfrm>
                <a:off x="2136850" y="3410375"/>
                <a:ext cx="26525" cy="26500"/>
              </a:xfrm>
              <a:custGeom>
                <a:rect b="b" l="l" r="r" t="t"/>
                <a:pathLst>
                  <a:path extrusionOk="0" h="1060" w="1061">
                    <a:moveTo>
                      <a:pt x="525" y="0"/>
                    </a:moveTo>
                    <a:cubicBezTo>
                      <a:pt x="239" y="0"/>
                      <a:pt x="1" y="238"/>
                      <a:pt x="1" y="536"/>
                    </a:cubicBezTo>
                    <a:cubicBezTo>
                      <a:pt x="1" y="822"/>
                      <a:pt x="239" y="1060"/>
                      <a:pt x="525" y="1060"/>
                    </a:cubicBezTo>
                    <a:cubicBezTo>
                      <a:pt x="823" y="1060"/>
                      <a:pt x="1061" y="822"/>
                      <a:pt x="1061" y="536"/>
                    </a:cubicBezTo>
                    <a:cubicBezTo>
                      <a:pt x="1061" y="238"/>
                      <a:pt x="823"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8"/>
              <p:cNvSpPr/>
              <p:nvPr/>
            </p:nvSpPr>
            <p:spPr>
              <a:xfrm>
                <a:off x="2027025" y="3308875"/>
                <a:ext cx="24125" cy="17575"/>
              </a:xfrm>
              <a:custGeom>
                <a:rect b="b" l="l" r="r" t="t"/>
                <a:pathLst>
                  <a:path extrusionOk="0" h="703" w="965">
                    <a:moveTo>
                      <a:pt x="36" y="0"/>
                    </a:moveTo>
                    <a:cubicBezTo>
                      <a:pt x="12" y="48"/>
                      <a:pt x="1" y="107"/>
                      <a:pt x="1" y="179"/>
                    </a:cubicBezTo>
                    <a:cubicBezTo>
                      <a:pt x="1" y="465"/>
                      <a:pt x="227" y="703"/>
                      <a:pt x="524" y="703"/>
                    </a:cubicBezTo>
                    <a:cubicBezTo>
                      <a:pt x="715" y="703"/>
                      <a:pt x="870" y="608"/>
                      <a:pt x="965" y="465"/>
                    </a:cubicBezTo>
                    <a:cubicBezTo>
                      <a:pt x="667" y="274"/>
                      <a:pt x="370" y="107"/>
                      <a:pt x="36" y="0"/>
                    </a:cubicBezTo>
                    <a:close/>
                  </a:path>
                </a:pathLst>
              </a:custGeom>
              <a:solidFill>
                <a:srgbClr val="445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8"/>
              <p:cNvSpPr/>
              <p:nvPr/>
            </p:nvSpPr>
            <p:spPr>
              <a:xfrm>
                <a:off x="2392250" y="3638375"/>
                <a:ext cx="26225" cy="26525"/>
              </a:xfrm>
              <a:custGeom>
                <a:rect b="b" l="l" r="r" t="t"/>
                <a:pathLst>
                  <a:path extrusionOk="0" h="1061" w="1049">
                    <a:moveTo>
                      <a:pt x="524" y="0"/>
                    </a:moveTo>
                    <a:cubicBezTo>
                      <a:pt x="227" y="0"/>
                      <a:pt x="1" y="239"/>
                      <a:pt x="1" y="536"/>
                    </a:cubicBezTo>
                    <a:cubicBezTo>
                      <a:pt x="1" y="822"/>
                      <a:pt x="227" y="1060"/>
                      <a:pt x="524" y="1060"/>
                    </a:cubicBezTo>
                    <a:cubicBezTo>
                      <a:pt x="810" y="1060"/>
                      <a:pt x="1048" y="822"/>
                      <a:pt x="1048" y="536"/>
                    </a:cubicBezTo>
                    <a:cubicBezTo>
                      <a:pt x="1048" y="239"/>
                      <a:pt x="810" y="0"/>
                      <a:pt x="524"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8"/>
              <p:cNvSpPr/>
              <p:nvPr/>
            </p:nvSpPr>
            <p:spPr>
              <a:xfrm>
                <a:off x="2054700" y="3825300"/>
                <a:ext cx="26525" cy="26525"/>
              </a:xfrm>
              <a:custGeom>
                <a:rect b="b" l="l" r="r" t="t"/>
                <a:pathLst>
                  <a:path extrusionOk="0" h="1061" w="1061">
                    <a:moveTo>
                      <a:pt x="537" y="1"/>
                    </a:moveTo>
                    <a:cubicBezTo>
                      <a:pt x="239" y="1"/>
                      <a:pt x="1" y="239"/>
                      <a:pt x="1" y="536"/>
                    </a:cubicBezTo>
                    <a:cubicBezTo>
                      <a:pt x="1" y="822"/>
                      <a:pt x="239" y="1060"/>
                      <a:pt x="537" y="1060"/>
                    </a:cubicBezTo>
                    <a:cubicBezTo>
                      <a:pt x="822" y="1060"/>
                      <a:pt x="1061" y="822"/>
                      <a:pt x="1061" y="536"/>
                    </a:cubicBezTo>
                    <a:cubicBezTo>
                      <a:pt x="1061" y="239"/>
                      <a:pt x="822" y="1"/>
                      <a:pt x="537"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8"/>
              <p:cNvSpPr/>
              <p:nvPr/>
            </p:nvSpPr>
            <p:spPr>
              <a:xfrm>
                <a:off x="2192525" y="3712200"/>
                <a:ext cx="26525" cy="26200"/>
              </a:xfrm>
              <a:custGeom>
                <a:rect b="b" l="l" r="r" t="t"/>
                <a:pathLst>
                  <a:path extrusionOk="0" h="1048" w="1061">
                    <a:moveTo>
                      <a:pt x="536" y="0"/>
                    </a:moveTo>
                    <a:cubicBezTo>
                      <a:pt x="239" y="0"/>
                      <a:pt x="0" y="238"/>
                      <a:pt x="0" y="524"/>
                    </a:cubicBezTo>
                    <a:cubicBezTo>
                      <a:pt x="0" y="822"/>
                      <a:pt x="239" y="1048"/>
                      <a:pt x="536" y="1048"/>
                    </a:cubicBezTo>
                    <a:cubicBezTo>
                      <a:pt x="822" y="1048"/>
                      <a:pt x="1060" y="822"/>
                      <a:pt x="1060" y="524"/>
                    </a:cubicBezTo>
                    <a:cubicBezTo>
                      <a:pt x="1060" y="238"/>
                      <a:pt x="822" y="0"/>
                      <a:pt x="536"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8"/>
              <p:cNvSpPr/>
              <p:nvPr/>
            </p:nvSpPr>
            <p:spPr>
              <a:xfrm>
                <a:off x="1987450" y="3611875"/>
                <a:ext cx="26200" cy="26525"/>
              </a:xfrm>
              <a:custGeom>
                <a:rect b="b" l="l" r="r" t="t"/>
                <a:pathLst>
                  <a:path extrusionOk="0" h="1061" w="1048">
                    <a:moveTo>
                      <a:pt x="524" y="1"/>
                    </a:moveTo>
                    <a:cubicBezTo>
                      <a:pt x="238" y="1"/>
                      <a:pt x="0" y="239"/>
                      <a:pt x="0" y="525"/>
                    </a:cubicBezTo>
                    <a:cubicBezTo>
                      <a:pt x="0" y="822"/>
                      <a:pt x="238" y="1060"/>
                      <a:pt x="524" y="1060"/>
                    </a:cubicBezTo>
                    <a:cubicBezTo>
                      <a:pt x="822" y="1060"/>
                      <a:pt x="1048" y="822"/>
                      <a:pt x="1048" y="525"/>
                    </a:cubicBezTo>
                    <a:cubicBezTo>
                      <a:pt x="1048" y="239"/>
                      <a:pt x="822" y="1"/>
                      <a:pt x="524"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8"/>
              <p:cNvSpPr/>
              <p:nvPr/>
            </p:nvSpPr>
            <p:spPr>
              <a:xfrm>
                <a:off x="2152925" y="4006575"/>
                <a:ext cx="26525" cy="26525"/>
              </a:xfrm>
              <a:custGeom>
                <a:rect b="b" l="l" r="r" t="t"/>
                <a:pathLst>
                  <a:path extrusionOk="0" h="1061" w="1061">
                    <a:moveTo>
                      <a:pt x="537" y="0"/>
                    </a:moveTo>
                    <a:cubicBezTo>
                      <a:pt x="239" y="0"/>
                      <a:pt x="1" y="239"/>
                      <a:pt x="1" y="524"/>
                    </a:cubicBezTo>
                    <a:cubicBezTo>
                      <a:pt x="1" y="822"/>
                      <a:pt x="239" y="1060"/>
                      <a:pt x="537" y="1060"/>
                    </a:cubicBezTo>
                    <a:cubicBezTo>
                      <a:pt x="822" y="1060"/>
                      <a:pt x="1061" y="822"/>
                      <a:pt x="1061" y="524"/>
                    </a:cubicBezTo>
                    <a:cubicBezTo>
                      <a:pt x="1061" y="239"/>
                      <a:pt x="822" y="0"/>
                      <a:pt x="537"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8"/>
              <p:cNvSpPr/>
              <p:nvPr/>
            </p:nvSpPr>
            <p:spPr>
              <a:xfrm>
                <a:off x="2278550" y="3313325"/>
                <a:ext cx="26500" cy="26225"/>
              </a:xfrm>
              <a:custGeom>
                <a:rect b="b" l="l" r="r" t="t"/>
                <a:pathLst>
                  <a:path extrusionOk="0" h="1049" w="1060">
                    <a:moveTo>
                      <a:pt x="524" y="1"/>
                    </a:moveTo>
                    <a:cubicBezTo>
                      <a:pt x="238" y="1"/>
                      <a:pt x="0" y="239"/>
                      <a:pt x="0" y="525"/>
                    </a:cubicBezTo>
                    <a:cubicBezTo>
                      <a:pt x="0" y="811"/>
                      <a:pt x="238" y="1049"/>
                      <a:pt x="524" y="1049"/>
                    </a:cubicBezTo>
                    <a:cubicBezTo>
                      <a:pt x="822" y="1049"/>
                      <a:pt x="1060" y="811"/>
                      <a:pt x="1060" y="525"/>
                    </a:cubicBezTo>
                    <a:cubicBezTo>
                      <a:pt x="1060" y="239"/>
                      <a:pt x="822" y="1"/>
                      <a:pt x="524"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8"/>
              <p:cNvSpPr/>
              <p:nvPr/>
            </p:nvSpPr>
            <p:spPr>
              <a:xfrm>
                <a:off x="2405350" y="3091275"/>
                <a:ext cx="26225" cy="26225"/>
              </a:xfrm>
              <a:custGeom>
                <a:rect b="b" l="l" r="r" t="t"/>
                <a:pathLst>
                  <a:path extrusionOk="0" h="1049" w="1049">
                    <a:moveTo>
                      <a:pt x="524" y="1"/>
                    </a:moveTo>
                    <a:cubicBezTo>
                      <a:pt x="239" y="1"/>
                      <a:pt x="0" y="227"/>
                      <a:pt x="0" y="525"/>
                    </a:cubicBezTo>
                    <a:cubicBezTo>
                      <a:pt x="0" y="810"/>
                      <a:pt x="239" y="1049"/>
                      <a:pt x="524" y="1049"/>
                    </a:cubicBezTo>
                    <a:cubicBezTo>
                      <a:pt x="822" y="1049"/>
                      <a:pt x="1048" y="810"/>
                      <a:pt x="1048" y="525"/>
                    </a:cubicBezTo>
                    <a:cubicBezTo>
                      <a:pt x="1048" y="227"/>
                      <a:pt x="822" y="1"/>
                      <a:pt x="524"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8"/>
              <p:cNvSpPr/>
              <p:nvPr/>
            </p:nvSpPr>
            <p:spPr>
              <a:xfrm>
                <a:off x="2548825" y="2906450"/>
                <a:ext cx="26200" cy="26200"/>
              </a:xfrm>
              <a:custGeom>
                <a:rect b="b" l="l" r="r" t="t"/>
                <a:pathLst>
                  <a:path extrusionOk="0" h="1048" w="1048">
                    <a:moveTo>
                      <a:pt x="524" y="0"/>
                    </a:moveTo>
                    <a:cubicBezTo>
                      <a:pt x="226" y="0"/>
                      <a:pt x="0" y="226"/>
                      <a:pt x="0" y="524"/>
                    </a:cubicBezTo>
                    <a:cubicBezTo>
                      <a:pt x="0" y="810"/>
                      <a:pt x="226" y="1048"/>
                      <a:pt x="524" y="1048"/>
                    </a:cubicBezTo>
                    <a:cubicBezTo>
                      <a:pt x="810" y="1048"/>
                      <a:pt x="1048" y="810"/>
                      <a:pt x="1048" y="524"/>
                    </a:cubicBezTo>
                    <a:cubicBezTo>
                      <a:pt x="1048" y="226"/>
                      <a:pt x="810" y="0"/>
                      <a:pt x="524"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8"/>
              <p:cNvSpPr/>
              <p:nvPr/>
            </p:nvSpPr>
            <p:spPr>
              <a:xfrm>
                <a:off x="2258000" y="3175525"/>
                <a:ext cx="26525" cy="26500"/>
              </a:xfrm>
              <a:custGeom>
                <a:rect b="b" l="l" r="r" t="t"/>
                <a:pathLst>
                  <a:path extrusionOk="0" h="1060" w="1061">
                    <a:moveTo>
                      <a:pt x="537" y="0"/>
                    </a:moveTo>
                    <a:cubicBezTo>
                      <a:pt x="239" y="0"/>
                      <a:pt x="1" y="238"/>
                      <a:pt x="1" y="536"/>
                    </a:cubicBezTo>
                    <a:cubicBezTo>
                      <a:pt x="1" y="822"/>
                      <a:pt x="239" y="1060"/>
                      <a:pt x="537" y="1060"/>
                    </a:cubicBezTo>
                    <a:cubicBezTo>
                      <a:pt x="822" y="1060"/>
                      <a:pt x="1060" y="822"/>
                      <a:pt x="1060" y="536"/>
                    </a:cubicBezTo>
                    <a:cubicBezTo>
                      <a:pt x="1060" y="238"/>
                      <a:pt x="822" y="0"/>
                      <a:pt x="537"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8"/>
              <p:cNvSpPr/>
              <p:nvPr/>
            </p:nvSpPr>
            <p:spPr>
              <a:xfrm>
                <a:off x="2418450" y="2959425"/>
                <a:ext cx="26500" cy="26525"/>
              </a:xfrm>
              <a:custGeom>
                <a:rect b="b" l="l" r="r" t="t"/>
                <a:pathLst>
                  <a:path extrusionOk="0" h="1061" w="1060">
                    <a:moveTo>
                      <a:pt x="524" y="0"/>
                    </a:moveTo>
                    <a:cubicBezTo>
                      <a:pt x="238" y="0"/>
                      <a:pt x="0" y="239"/>
                      <a:pt x="0" y="536"/>
                    </a:cubicBezTo>
                    <a:cubicBezTo>
                      <a:pt x="0" y="822"/>
                      <a:pt x="238" y="1060"/>
                      <a:pt x="524" y="1060"/>
                    </a:cubicBezTo>
                    <a:cubicBezTo>
                      <a:pt x="822" y="1060"/>
                      <a:pt x="1060" y="822"/>
                      <a:pt x="1060" y="536"/>
                    </a:cubicBezTo>
                    <a:cubicBezTo>
                      <a:pt x="1060" y="239"/>
                      <a:pt x="822" y="0"/>
                      <a:pt x="524"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2166325" y="3553250"/>
                <a:ext cx="26225" cy="26500"/>
              </a:xfrm>
              <a:custGeom>
                <a:rect b="b" l="l" r="r" t="t"/>
                <a:pathLst>
                  <a:path extrusionOk="0" h="1060" w="1049">
                    <a:moveTo>
                      <a:pt x="525" y="0"/>
                    </a:moveTo>
                    <a:cubicBezTo>
                      <a:pt x="239" y="0"/>
                      <a:pt x="1" y="238"/>
                      <a:pt x="1" y="536"/>
                    </a:cubicBezTo>
                    <a:cubicBezTo>
                      <a:pt x="1" y="822"/>
                      <a:pt x="239" y="1060"/>
                      <a:pt x="525" y="1060"/>
                    </a:cubicBezTo>
                    <a:cubicBezTo>
                      <a:pt x="810" y="1060"/>
                      <a:pt x="1048" y="822"/>
                      <a:pt x="1048" y="536"/>
                    </a:cubicBezTo>
                    <a:cubicBezTo>
                      <a:pt x="1048" y="238"/>
                      <a:pt x="810"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8"/>
              <p:cNvSpPr/>
              <p:nvPr/>
            </p:nvSpPr>
            <p:spPr>
              <a:xfrm>
                <a:off x="2000525" y="3436850"/>
                <a:ext cx="26525" cy="26525"/>
              </a:xfrm>
              <a:custGeom>
                <a:rect b="b" l="l" r="r" t="t"/>
                <a:pathLst>
                  <a:path extrusionOk="0" h="1061" w="1061">
                    <a:moveTo>
                      <a:pt x="525" y="1"/>
                    </a:moveTo>
                    <a:cubicBezTo>
                      <a:pt x="239" y="1"/>
                      <a:pt x="1" y="239"/>
                      <a:pt x="1" y="525"/>
                    </a:cubicBezTo>
                    <a:cubicBezTo>
                      <a:pt x="1" y="823"/>
                      <a:pt x="239" y="1061"/>
                      <a:pt x="525" y="1061"/>
                    </a:cubicBezTo>
                    <a:cubicBezTo>
                      <a:pt x="822" y="1061"/>
                      <a:pt x="1061" y="823"/>
                      <a:pt x="1061" y="525"/>
                    </a:cubicBezTo>
                    <a:cubicBezTo>
                      <a:pt x="1061" y="239"/>
                      <a:pt x="822" y="1"/>
                      <a:pt x="525"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8"/>
              <p:cNvSpPr/>
              <p:nvPr/>
            </p:nvSpPr>
            <p:spPr>
              <a:xfrm>
                <a:off x="2480950" y="3397275"/>
                <a:ext cx="26525" cy="26525"/>
              </a:xfrm>
              <a:custGeom>
                <a:rect b="b" l="l" r="r" t="t"/>
                <a:pathLst>
                  <a:path extrusionOk="0" h="1061" w="1061">
                    <a:moveTo>
                      <a:pt x="536" y="0"/>
                    </a:moveTo>
                    <a:cubicBezTo>
                      <a:pt x="239" y="0"/>
                      <a:pt x="1" y="239"/>
                      <a:pt x="1" y="524"/>
                    </a:cubicBezTo>
                    <a:cubicBezTo>
                      <a:pt x="1" y="822"/>
                      <a:pt x="239" y="1060"/>
                      <a:pt x="536" y="1060"/>
                    </a:cubicBezTo>
                    <a:cubicBezTo>
                      <a:pt x="822" y="1060"/>
                      <a:pt x="1060" y="822"/>
                      <a:pt x="1060" y="524"/>
                    </a:cubicBezTo>
                    <a:cubicBezTo>
                      <a:pt x="1060" y="239"/>
                      <a:pt x="822" y="0"/>
                      <a:pt x="536"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8"/>
              <p:cNvSpPr/>
              <p:nvPr/>
            </p:nvSpPr>
            <p:spPr>
              <a:xfrm>
                <a:off x="2753600" y="3466625"/>
                <a:ext cx="26525" cy="26225"/>
              </a:xfrm>
              <a:custGeom>
                <a:rect b="b" l="l" r="r" t="t"/>
                <a:pathLst>
                  <a:path extrusionOk="0" h="1049" w="1061">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8"/>
              <p:cNvSpPr/>
              <p:nvPr/>
            </p:nvSpPr>
            <p:spPr>
              <a:xfrm>
                <a:off x="2740500" y="3091275"/>
                <a:ext cx="26525" cy="26225"/>
              </a:xfrm>
              <a:custGeom>
                <a:rect b="b" l="l" r="r" t="t"/>
                <a:pathLst>
                  <a:path extrusionOk="0" h="1049" w="1061">
                    <a:moveTo>
                      <a:pt x="525" y="1"/>
                    </a:moveTo>
                    <a:cubicBezTo>
                      <a:pt x="239" y="1"/>
                      <a:pt x="1" y="227"/>
                      <a:pt x="1" y="525"/>
                    </a:cubicBezTo>
                    <a:cubicBezTo>
                      <a:pt x="1" y="810"/>
                      <a:pt x="239" y="1049"/>
                      <a:pt x="525" y="1049"/>
                    </a:cubicBezTo>
                    <a:cubicBezTo>
                      <a:pt x="822" y="1049"/>
                      <a:pt x="1061" y="810"/>
                      <a:pt x="1061" y="525"/>
                    </a:cubicBezTo>
                    <a:cubicBezTo>
                      <a:pt x="1061" y="227"/>
                      <a:pt x="822" y="1"/>
                      <a:pt x="525"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8"/>
              <p:cNvSpPr/>
              <p:nvPr/>
            </p:nvSpPr>
            <p:spPr>
              <a:xfrm>
                <a:off x="2898850" y="3118675"/>
                <a:ext cx="26525" cy="26500"/>
              </a:xfrm>
              <a:custGeom>
                <a:rect b="b" l="l" r="r" t="t"/>
                <a:pathLst>
                  <a:path extrusionOk="0" h="1060" w="1061">
                    <a:moveTo>
                      <a:pt x="537" y="0"/>
                    </a:moveTo>
                    <a:cubicBezTo>
                      <a:pt x="239" y="0"/>
                      <a:pt x="1" y="238"/>
                      <a:pt x="1" y="536"/>
                    </a:cubicBezTo>
                    <a:cubicBezTo>
                      <a:pt x="1" y="822"/>
                      <a:pt x="239" y="1060"/>
                      <a:pt x="537" y="1060"/>
                    </a:cubicBezTo>
                    <a:cubicBezTo>
                      <a:pt x="823" y="1060"/>
                      <a:pt x="1061" y="822"/>
                      <a:pt x="1061" y="536"/>
                    </a:cubicBezTo>
                    <a:cubicBezTo>
                      <a:pt x="1061" y="238"/>
                      <a:pt x="823" y="0"/>
                      <a:pt x="537"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8"/>
              <p:cNvSpPr/>
              <p:nvPr/>
            </p:nvSpPr>
            <p:spPr>
              <a:xfrm>
                <a:off x="2582450" y="3566650"/>
                <a:ext cx="26225" cy="26200"/>
              </a:xfrm>
              <a:custGeom>
                <a:rect b="b" l="l" r="r" t="t"/>
                <a:pathLst>
                  <a:path extrusionOk="0" h="1048" w="1049">
                    <a:moveTo>
                      <a:pt x="525" y="0"/>
                    </a:moveTo>
                    <a:cubicBezTo>
                      <a:pt x="239" y="0"/>
                      <a:pt x="1" y="226"/>
                      <a:pt x="1" y="524"/>
                    </a:cubicBezTo>
                    <a:cubicBezTo>
                      <a:pt x="1" y="810"/>
                      <a:pt x="239" y="1048"/>
                      <a:pt x="525" y="1048"/>
                    </a:cubicBezTo>
                    <a:cubicBezTo>
                      <a:pt x="810" y="1048"/>
                      <a:pt x="1048" y="810"/>
                      <a:pt x="1048" y="524"/>
                    </a:cubicBezTo>
                    <a:cubicBezTo>
                      <a:pt x="1048" y="226"/>
                      <a:pt x="810"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8"/>
              <p:cNvSpPr/>
              <p:nvPr/>
            </p:nvSpPr>
            <p:spPr>
              <a:xfrm>
                <a:off x="2467850" y="3801200"/>
                <a:ext cx="26525" cy="26200"/>
              </a:xfrm>
              <a:custGeom>
                <a:rect b="b" l="l" r="r" t="t"/>
                <a:pathLst>
                  <a:path extrusionOk="0" h="1048" w="1061">
                    <a:moveTo>
                      <a:pt x="525" y="0"/>
                    </a:moveTo>
                    <a:cubicBezTo>
                      <a:pt x="239" y="0"/>
                      <a:pt x="1" y="226"/>
                      <a:pt x="1" y="524"/>
                    </a:cubicBezTo>
                    <a:cubicBezTo>
                      <a:pt x="1" y="810"/>
                      <a:pt x="239" y="1048"/>
                      <a:pt x="525" y="1048"/>
                    </a:cubicBezTo>
                    <a:cubicBezTo>
                      <a:pt x="822" y="1048"/>
                      <a:pt x="1060" y="810"/>
                      <a:pt x="1060" y="524"/>
                    </a:cubicBezTo>
                    <a:cubicBezTo>
                      <a:pt x="1060" y="226"/>
                      <a:pt x="822"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8"/>
              <p:cNvSpPr/>
              <p:nvPr/>
            </p:nvSpPr>
            <p:spPr>
              <a:xfrm>
                <a:off x="2265450" y="3838700"/>
                <a:ext cx="26225" cy="26225"/>
              </a:xfrm>
              <a:custGeom>
                <a:rect b="b" l="l" r="r" t="t"/>
                <a:pathLst>
                  <a:path extrusionOk="0" h="1049" w="1049">
                    <a:moveTo>
                      <a:pt x="524" y="0"/>
                    </a:moveTo>
                    <a:cubicBezTo>
                      <a:pt x="239" y="0"/>
                      <a:pt x="0" y="239"/>
                      <a:pt x="0" y="524"/>
                    </a:cubicBezTo>
                    <a:cubicBezTo>
                      <a:pt x="0" y="810"/>
                      <a:pt x="239" y="1048"/>
                      <a:pt x="524" y="1048"/>
                    </a:cubicBezTo>
                    <a:cubicBezTo>
                      <a:pt x="822" y="1048"/>
                      <a:pt x="1048" y="810"/>
                      <a:pt x="1048" y="524"/>
                    </a:cubicBezTo>
                    <a:cubicBezTo>
                      <a:pt x="1048" y="239"/>
                      <a:pt x="822" y="0"/>
                      <a:pt x="524"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8"/>
              <p:cNvSpPr/>
              <p:nvPr/>
            </p:nvSpPr>
            <p:spPr>
              <a:xfrm>
                <a:off x="2822075" y="3638375"/>
                <a:ext cx="26500" cy="26525"/>
              </a:xfrm>
              <a:custGeom>
                <a:rect b="b" l="l" r="r" t="t"/>
                <a:pathLst>
                  <a:path extrusionOk="0" h="1061" w="1060">
                    <a:moveTo>
                      <a:pt x="536" y="0"/>
                    </a:moveTo>
                    <a:cubicBezTo>
                      <a:pt x="238" y="0"/>
                      <a:pt x="0" y="239"/>
                      <a:pt x="0" y="536"/>
                    </a:cubicBezTo>
                    <a:cubicBezTo>
                      <a:pt x="0" y="822"/>
                      <a:pt x="238" y="1060"/>
                      <a:pt x="536" y="1060"/>
                    </a:cubicBezTo>
                    <a:cubicBezTo>
                      <a:pt x="822" y="1060"/>
                      <a:pt x="1060" y="822"/>
                      <a:pt x="1060" y="536"/>
                    </a:cubicBezTo>
                    <a:cubicBezTo>
                      <a:pt x="1060" y="239"/>
                      <a:pt x="822" y="0"/>
                      <a:pt x="536"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8"/>
              <p:cNvSpPr/>
              <p:nvPr/>
            </p:nvSpPr>
            <p:spPr>
              <a:xfrm>
                <a:off x="2639900" y="3738375"/>
                <a:ext cx="26525" cy="26525"/>
              </a:xfrm>
              <a:custGeom>
                <a:rect b="b" l="l" r="r" t="t"/>
                <a:pathLst>
                  <a:path extrusionOk="0" h="1061" w="1061">
                    <a:moveTo>
                      <a:pt x="524" y="1"/>
                    </a:moveTo>
                    <a:cubicBezTo>
                      <a:pt x="239" y="1"/>
                      <a:pt x="1" y="239"/>
                      <a:pt x="1" y="537"/>
                    </a:cubicBezTo>
                    <a:cubicBezTo>
                      <a:pt x="1" y="823"/>
                      <a:pt x="239" y="1061"/>
                      <a:pt x="524" y="1061"/>
                    </a:cubicBezTo>
                    <a:cubicBezTo>
                      <a:pt x="822" y="1061"/>
                      <a:pt x="1060" y="823"/>
                      <a:pt x="1060" y="537"/>
                    </a:cubicBezTo>
                    <a:cubicBezTo>
                      <a:pt x="1060" y="239"/>
                      <a:pt x="822" y="1"/>
                      <a:pt x="524"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8"/>
              <p:cNvSpPr/>
              <p:nvPr/>
            </p:nvSpPr>
            <p:spPr>
              <a:xfrm>
                <a:off x="2365750" y="4033075"/>
                <a:ext cx="26525" cy="26200"/>
              </a:xfrm>
              <a:custGeom>
                <a:rect b="b" l="l" r="r" t="t"/>
                <a:pathLst>
                  <a:path extrusionOk="0" h="1048" w="1061">
                    <a:moveTo>
                      <a:pt x="525" y="0"/>
                    </a:moveTo>
                    <a:cubicBezTo>
                      <a:pt x="239" y="0"/>
                      <a:pt x="1" y="238"/>
                      <a:pt x="1" y="524"/>
                    </a:cubicBezTo>
                    <a:cubicBezTo>
                      <a:pt x="1" y="810"/>
                      <a:pt x="239" y="1048"/>
                      <a:pt x="525" y="1048"/>
                    </a:cubicBezTo>
                    <a:cubicBezTo>
                      <a:pt x="822" y="1048"/>
                      <a:pt x="1061" y="810"/>
                      <a:pt x="1061" y="524"/>
                    </a:cubicBezTo>
                    <a:cubicBezTo>
                      <a:pt x="1061" y="238"/>
                      <a:pt x="822" y="0"/>
                      <a:pt x="525"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8"/>
              <p:cNvSpPr/>
              <p:nvPr/>
            </p:nvSpPr>
            <p:spPr>
              <a:xfrm>
                <a:off x="2569050" y="3964300"/>
                <a:ext cx="26525" cy="26525"/>
              </a:xfrm>
              <a:custGeom>
                <a:rect b="b" l="l" r="r" t="t"/>
                <a:pathLst>
                  <a:path extrusionOk="0" h="1061" w="1061">
                    <a:moveTo>
                      <a:pt x="537" y="1"/>
                    </a:moveTo>
                    <a:cubicBezTo>
                      <a:pt x="239" y="1"/>
                      <a:pt x="1" y="239"/>
                      <a:pt x="1" y="525"/>
                    </a:cubicBezTo>
                    <a:cubicBezTo>
                      <a:pt x="1" y="822"/>
                      <a:pt x="239" y="1060"/>
                      <a:pt x="537" y="1060"/>
                    </a:cubicBezTo>
                    <a:cubicBezTo>
                      <a:pt x="822" y="1060"/>
                      <a:pt x="1061" y="822"/>
                      <a:pt x="1061" y="525"/>
                    </a:cubicBezTo>
                    <a:cubicBezTo>
                      <a:pt x="1061" y="239"/>
                      <a:pt x="822" y="1"/>
                      <a:pt x="537"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8"/>
              <p:cNvSpPr/>
              <p:nvPr/>
            </p:nvSpPr>
            <p:spPr>
              <a:xfrm>
                <a:off x="2765225" y="3886625"/>
                <a:ext cx="26200" cy="26500"/>
              </a:xfrm>
              <a:custGeom>
                <a:rect b="b" l="l" r="r" t="t"/>
                <a:pathLst>
                  <a:path extrusionOk="0" h="1060" w="1048">
                    <a:moveTo>
                      <a:pt x="524" y="0"/>
                    </a:moveTo>
                    <a:cubicBezTo>
                      <a:pt x="238" y="0"/>
                      <a:pt x="0" y="238"/>
                      <a:pt x="0" y="524"/>
                    </a:cubicBezTo>
                    <a:cubicBezTo>
                      <a:pt x="0" y="822"/>
                      <a:pt x="238" y="1060"/>
                      <a:pt x="524" y="1060"/>
                    </a:cubicBezTo>
                    <a:cubicBezTo>
                      <a:pt x="822" y="1060"/>
                      <a:pt x="1048" y="822"/>
                      <a:pt x="1048" y="524"/>
                    </a:cubicBezTo>
                    <a:cubicBezTo>
                      <a:pt x="1048" y="238"/>
                      <a:pt x="822" y="0"/>
                      <a:pt x="524" y="0"/>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8"/>
              <p:cNvSpPr/>
              <p:nvPr/>
            </p:nvSpPr>
            <p:spPr>
              <a:xfrm>
                <a:off x="2676800" y="4113425"/>
                <a:ext cx="26225" cy="26525"/>
              </a:xfrm>
              <a:custGeom>
                <a:rect b="b" l="l" r="r" t="t"/>
                <a:pathLst>
                  <a:path extrusionOk="0" h="1061" w="1049">
                    <a:moveTo>
                      <a:pt x="525" y="1"/>
                    </a:moveTo>
                    <a:cubicBezTo>
                      <a:pt x="239" y="1"/>
                      <a:pt x="1" y="239"/>
                      <a:pt x="1" y="525"/>
                    </a:cubicBezTo>
                    <a:cubicBezTo>
                      <a:pt x="1" y="822"/>
                      <a:pt x="239" y="1060"/>
                      <a:pt x="525" y="1060"/>
                    </a:cubicBezTo>
                    <a:cubicBezTo>
                      <a:pt x="811" y="1060"/>
                      <a:pt x="1049" y="822"/>
                      <a:pt x="1049" y="525"/>
                    </a:cubicBezTo>
                    <a:cubicBezTo>
                      <a:pt x="1049" y="239"/>
                      <a:pt x="811" y="1"/>
                      <a:pt x="525" y="1"/>
                    </a:cubicBezTo>
                    <a:close/>
                  </a:path>
                </a:pathLst>
              </a:cu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8"/>
              <p:cNvSpPr/>
              <p:nvPr/>
            </p:nvSpPr>
            <p:spPr>
              <a:xfrm>
                <a:off x="2458025" y="4615100"/>
                <a:ext cx="243525" cy="206175"/>
              </a:xfrm>
              <a:custGeom>
                <a:rect b="b" l="l" r="r" t="t"/>
                <a:pathLst>
                  <a:path extrusionOk="0" h="8247" w="9741">
                    <a:moveTo>
                      <a:pt x="4861" y="1"/>
                    </a:moveTo>
                    <a:cubicBezTo>
                      <a:pt x="3778" y="1"/>
                      <a:pt x="2123" y="792"/>
                      <a:pt x="1965" y="2508"/>
                    </a:cubicBezTo>
                    <a:cubicBezTo>
                      <a:pt x="1965" y="2508"/>
                      <a:pt x="1580" y="2146"/>
                      <a:pt x="1256" y="2146"/>
                    </a:cubicBezTo>
                    <a:cubicBezTo>
                      <a:pt x="961" y="2146"/>
                      <a:pt x="716" y="2446"/>
                      <a:pt x="858" y="3591"/>
                    </a:cubicBezTo>
                    <a:cubicBezTo>
                      <a:pt x="1037" y="5008"/>
                      <a:pt x="1" y="6628"/>
                      <a:pt x="560" y="8247"/>
                    </a:cubicBezTo>
                    <a:lnTo>
                      <a:pt x="9228" y="8247"/>
                    </a:lnTo>
                    <a:cubicBezTo>
                      <a:pt x="9228" y="8247"/>
                      <a:pt x="9740" y="7997"/>
                      <a:pt x="9478" y="6735"/>
                    </a:cubicBezTo>
                    <a:cubicBezTo>
                      <a:pt x="9454" y="6639"/>
                      <a:pt x="9431" y="6544"/>
                      <a:pt x="9407" y="6449"/>
                    </a:cubicBezTo>
                    <a:cubicBezTo>
                      <a:pt x="9133" y="5437"/>
                      <a:pt x="7526" y="5449"/>
                      <a:pt x="6549" y="4044"/>
                    </a:cubicBezTo>
                    <a:cubicBezTo>
                      <a:pt x="6073" y="3341"/>
                      <a:pt x="5740" y="2294"/>
                      <a:pt x="5799" y="591"/>
                    </a:cubicBezTo>
                    <a:cubicBezTo>
                      <a:pt x="5811" y="203"/>
                      <a:pt x="5409" y="1"/>
                      <a:pt x="48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8"/>
              <p:cNvSpPr/>
              <p:nvPr/>
            </p:nvSpPr>
            <p:spPr>
              <a:xfrm>
                <a:off x="1528150" y="3030950"/>
                <a:ext cx="285475" cy="252125"/>
              </a:xfrm>
              <a:custGeom>
                <a:rect b="b" l="l" r="r" t="t"/>
                <a:pathLst>
                  <a:path extrusionOk="0" h="10085" w="11419">
                    <a:moveTo>
                      <a:pt x="8225" y="0"/>
                    </a:moveTo>
                    <a:cubicBezTo>
                      <a:pt x="7462" y="0"/>
                      <a:pt x="6422" y="294"/>
                      <a:pt x="5180" y="1378"/>
                    </a:cubicBezTo>
                    <a:cubicBezTo>
                      <a:pt x="2465" y="3735"/>
                      <a:pt x="1" y="6307"/>
                      <a:pt x="382" y="8510"/>
                    </a:cubicBezTo>
                    <a:cubicBezTo>
                      <a:pt x="585" y="9679"/>
                      <a:pt x="1256" y="10085"/>
                      <a:pt x="1957" y="10085"/>
                    </a:cubicBezTo>
                    <a:cubicBezTo>
                      <a:pt x="2570" y="10085"/>
                      <a:pt x="3206" y="9774"/>
                      <a:pt x="3573" y="9391"/>
                    </a:cubicBezTo>
                    <a:cubicBezTo>
                      <a:pt x="3692" y="9272"/>
                      <a:pt x="3823" y="9129"/>
                      <a:pt x="3954" y="8974"/>
                    </a:cubicBezTo>
                    <a:cubicBezTo>
                      <a:pt x="4632" y="8212"/>
                      <a:pt x="5466" y="7200"/>
                      <a:pt x="6263" y="6724"/>
                    </a:cubicBezTo>
                    <a:cubicBezTo>
                      <a:pt x="6347" y="6676"/>
                      <a:pt x="6442" y="6629"/>
                      <a:pt x="6513" y="6581"/>
                    </a:cubicBezTo>
                    <a:cubicBezTo>
                      <a:pt x="6706" y="6492"/>
                      <a:pt x="6884" y="6458"/>
                      <a:pt x="7049" y="6458"/>
                    </a:cubicBezTo>
                    <a:cubicBezTo>
                      <a:pt x="7604" y="6458"/>
                      <a:pt x="8012" y="6847"/>
                      <a:pt x="8366" y="6847"/>
                    </a:cubicBezTo>
                    <a:cubicBezTo>
                      <a:pt x="8471" y="6847"/>
                      <a:pt x="8571" y="6813"/>
                      <a:pt x="8668" y="6724"/>
                    </a:cubicBezTo>
                    <a:cubicBezTo>
                      <a:pt x="9192" y="6236"/>
                      <a:pt x="8383" y="5045"/>
                      <a:pt x="8383" y="5045"/>
                    </a:cubicBezTo>
                    <a:cubicBezTo>
                      <a:pt x="8383" y="5045"/>
                      <a:pt x="9266" y="4225"/>
                      <a:pt x="10091" y="4225"/>
                    </a:cubicBezTo>
                    <a:cubicBezTo>
                      <a:pt x="10341" y="4225"/>
                      <a:pt x="10586" y="4301"/>
                      <a:pt x="10800" y="4497"/>
                    </a:cubicBezTo>
                    <a:cubicBezTo>
                      <a:pt x="10800" y="4497"/>
                      <a:pt x="11419" y="4116"/>
                      <a:pt x="11109" y="3533"/>
                    </a:cubicBezTo>
                    <a:cubicBezTo>
                      <a:pt x="10800" y="2950"/>
                      <a:pt x="10252" y="2640"/>
                      <a:pt x="10252" y="2021"/>
                    </a:cubicBezTo>
                    <a:cubicBezTo>
                      <a:pt x="10252" y="1402"/>
                      <a:pt x="9645" y="414"/>
                      <a:pt x="9645" y="414"/>
                    </a:cubicBezTo>
                    <a:cubicBezTo>
                      <a:pt x="9645" y="414"/>
                      <a:pt x="9130" y="0"/>
                      <a:pt x="8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8"/>
              <p:cNvSpPr/>
              <p:nvPr/>
            </p:nvSpPr>
            <p:spPr>
              <a:xfrm>
                <a:off x="4208950" y="4493275"/>
                <a:ext cx="261550" cy="328000"/>
              </a:xfrm>
              <a:custGeom>
                <a:rect b="b" l="l" r="r" t="t"/>
                <a:pathLst>
                  <a:path extrusionOk="0" h="13120" w="10462">
                    <a:moveTo>
                      <a:pt x="3072" y="1"/>
                    </a:moveTo>
                    <a:cubicBezTo>
                      <a:pt x="1078" y="1"/>
                      <a:pt x="0" y="1605"/>
                      <a:pt x="520" y="6202"/>
                    </a:cubicBezTo>
                    <a:cubicBezTo>
                      <a:pt x="115" y="8429"/>
                      <a:pt x="32" y="10977"/>
                      <a:pt x="961" y="13120"/>
                    </a:cubicBezTo>
                    <a:lnTo>
                      <a:pt x="9164" y="13120"/>
                    </a:lnTo>
                    <a:cubicBezTo>
                      <a:pt x="9164" y="13120"/>
                      <a:pt x="10462" y="10334"/>
                      <a:pt x="8617" y="9369"/>
                    </a:cubicBezTo>
                    <a:cubicBezTo>
                      <a:pt x="8188" y="9143"/>
                      <a:pt x="7795" y="8655"/>
                      <a:pt x="7438" y="8024"/>
                    </a:cubicBezTo>
                    <a:cubicBezTo>
                      <a:pt x="7438" y="8024"/>
                      <a:pt x="7140" y="6178"/>
                      <a:pt x="7438" y="4250"/>
                    </a:cubicBezTo>
                    <a:cubicBezTo>
                      <a:pt x="7747" y="2309"/>
                      <a:pt x="6902" y="725"/>
                      <a:pt x="4152" y="130"/>
                    </a:cubicBezTo>
                    <a:cubicBezTo>
                      <a:pt x="3768" y="46"/>
                      <a:pt x="3407" y="1"/>
                      <a:pt x="3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8"/>
              <p:cNvSpPr/>
              <p:nvPr/>
            </p:nvSpPr>
            <p:spPr>
              <a:xfrm>
                <a:off x="4253500" y="3993375"/>
                <a:ext cx="350950" cy="632325"/>
              </a:xfrm>
              <a:custGeom>
                <a:rect b="b" l="l" r="r" t="t"/>
                <a:pathLst>
                  <a:path extrusionOk="0" h="25293" w="14038">
                    <a:moveTo>
                      <a:pt x="10449" y="0"/>
                    </a:moveTo>
                    <a:cubicBezTo>
                      <a:pt x="8083" y="0"/>
                      <a:pt x="5168" y="647"/>
                      <a:pt x="3751" y="3481"/>
                    </a:cubicBezTo>
                    <a:cubicBezTo>
                      <a:pt x="1143" y="8696"/>
                      <a:pt x="0" y="22936"/>
                      <a:pt x="0" y="22936"/>
                    </a:cubicBezTo>
                    <a:cubicBezTo>
                      <a:pt x="734" y="24786"/>
                      <a:pt x="1653" y="25292"/>
                      <a:pt x="2440" y="25292"/>
                    </a:cubicBezTo>
                    <a:cubicBezTo>
                      <a:pt x="3389" y="25292"/>
                      <a:pt x="4144" y="24555"/>
                      <a:pt x="4144" y="24555"/>
                    </a:cubicBezTo>
                    <a:cubicBezTo>
                      <a:pt x="4144" y="24555"/>
                      <a:pt x="7942" y="16888"/>
                      <a:pt x="11014" y="11304"/>
                    </a:cubicBezTo>
                    <a:cubicBezTo>
                      <a:pt x="14038" y="5815"/>
                      <a:pt x="14038" y="457"/>
                      <a:pt x="14038" y="457"/>
                    </a:cubicBezTo>
                    <a:cubicBezTo>
                      <a:pt x="14038" y="457"/>
                      <a:pt x="12437" y="0"/>
                      <a:pt x="10449"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8"/>
              <p:cNvSpPr/>
              <p:nvPr/>
            </p:nvSpPr>
            <p:spPr>
              <a:xfrm>
                <a:off x="5386375" y="3569325"/>
                <a:ext cx="402150" cy="723625"/>
              </a:xfrm>
              <a:custGeom>
                <a:rect b="b" l="l" r="r" t="t"/>
                <a:pathLst>
                  <a:path extrusionOk="0" h="28945" w="16086">
                    <a:moveTo>
                      <a:pt x="8085" y="0"/>
                    </a:moveTo>
                    <a:cubicBezTo>
                      <a:pt x="8085" y="0"/>
                      <a:pt x="1" y="143"/>
                      <a:pt x="679" y="6727"/>
                    </a:cubicBezTo>
                    <a:cubicBezTo>
                      <a:pt x="1370" y="13311"/>
                      <a:pt x="12002" y="28944"/>
                      <a:pt x="12002" y="28944"/>
                    </a:cubicBezTo>
                    <a:cubicBezTo>
                      <a:pt x="15371" y="28266"/>
                      <a:pt x="16086" y="25992"/>
                      <a:pt x="16086" y="25992"/>
                    </a:cubicBezTo>
                    <a:cubicBezTo>
                      <a:pt x="12978" y="20562"/>
                      <a:pt x="8085" y="0"/>
                      <a:pt x="8085"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8"/>
              <p:cNvSpPr/>
              <p:nvPr/>
            </p:nvSpPr>
            <p:spPr>
              <a:xfrm>
                <a:off x="4287125" y="2721900"/>
                <a:ext cx="1360625" cy="1377225"/>
              </a:xfrm>
              <a:custGeom>
                <a:rect b="b" l="l" r="r" t="t"/>
                <a:pathLst>
                  <a:path extrusionOk="0" h="55089" w="54425">
                    <a:moveTo>
                      <a:pt x="775" y="0"/>
                    </a:moveTo>
                    <a:lnTo>
                      <a:pt x="2811" y="14145"/>
                    </a:lnTo>
                    <a:cubicBezTo>
                      <a:pt x="2811" y="14145"/>
                      <a:pt x="2513" y="14490"/>
                      <a:pt x="2239" y="17955"/>
                    </a:cubicBezTo>
                    <a:cubicBezTo>
                      <a:pt x="2227" y="18038"/>
                      <a:pt x="2215" y="18133"/>
                      <a:pt x="2215" y="18229"/>
                    </a:cubicBezTo>
                    <a:cubicBezTo>
                      <a:pt x="2061" y="20288"/>
                      <a:pt x="1906" y="23372"/>
                      <a:pt x="1822" y="28004"/>
                    </a:cubicBezTo>
                    <a:lnTo>
                      <a:pt x="1822" y="28289"/>
                    </a:lnTo>
                    <a:cubicBezTo>
                      <a:pt x="1799" y="29301"/>
                      <a:pt x="1787" y="30373"/>
                      <a:pt x="1775" y="31540"/>
                    </a:cubicBezTo>
                    <a:lnTo>
                      <a:pt x="1775" y="31814"/>
                    </a:lnTo>
                    <a:cubicBezTo>
                      <a:pt x="1751" y="34469"/>
                      <a:pt x="1739" y="37529"/>
                      <a:pt x="1763" y="41041"/>
                    </a:cubicBezTo>
                    <a:cubicBezTo>
                      <a:pt x="1763" y="41136"/>
                      <a:pt x="1763" y="41231"/>
                      <a:pt x="1763" y="41327"/>
                    </a:cubicBezTo>
                    <a:cubicBezTo>
                      <a:pt x="1775" y="42422"/>
                      <a:pt x="1787" y="43553"/>
                      <a:pt x="1799" y="44732"/>
                    </a:cubicBezTo>
                    <a:cubicBezTo>
                      <a:pt x="1799" y="45815"/>
                      <a:pt x="953" y="47851"/>
                      <a:pt x="417" y="49018"/>
                    </a:cubicBezTo>
                    <a:cubicBezTo>
                      <a:pt x="382" y="49125"/>
                      <a:pt x="334" y="49221"/>
                      <a:pt x="298" y="49292"/>
                    </a:cubicBezTo>
                    <a:cubicBezTo>
                      <a:pt x="120" y="49673"/>
                      <a:pt x="1" y="49911"/>
                      <a:pt x="1" y="49911"/>
                    </a:cubicBezTo>
                    <a:cubicBezTo>
                      <a:pt x="1" y="49911"/>
                      <a:pt x="2131" y="55088"/>
                      <a:pt x="8157" y="55088"/>
                    </a:cubicBezTo>
                    <a:cubicBezTo>
                      <a:pt x="9683" y="55088"/>
                      <a:pt x="11459" y="54756"/>
                      <a:pt x="13514" y="53924"/>
                    </a:cubicBezTo>
                    <a:cubicBezTo>
                      <a:pt x="13514" y="53924"/>
                      <a:pt x="13681" y="53531"/>
                      <a:pt x="13919" y="52911"/>
                    </a:cubicBezTo>
                    <a:cubicBezTo>
                      <a:pt x="13967" y="52804"/>
                      <a:pt x="14014" y="52685"/>
                      <a:pt x="14062" y="52566"/>
                    </a:cubicBezTo>
                    <a:cubicBezTo>
                      <a:pt x="14491" y="51447"/>
                      <a:pt x="15050" y="49828"/>
                      <a:pt x="15300" y="48447"/>
                    </a:cubicBezTo>
                    <a:cubicBezTo>
                      <a:pt x="17932" y="33802"/>
                      <a:pt x="18134" y="25087"/>
                      <a:pt x="20372" y="23491"/>
                    </a:cubicBezTo>
                    <a:cubicBezTo>
                      <a:pt x="20456" y="23432"/>
                      <a:pt x="20551" y="23384"/>
                      <a:pt x="20646" y="23336"/>
                    </a:cubicBezTo>
                    <a:cubicBezTo>
                      <a:pt x="20777" y="23281"/>
                      <a:pt x="20929" y="23255"/>
                      <a:pt x="21100" y="23255"/>
                    </a:cubicBezTo>
                    <a:cubicBezTo>
                      <a:pt x="25199" y="23255"/>
                      <a:pt x="40542" y="38291"/>
                      <a:pt x="40542" y="38291"/>
                    </a:cubicBezTo>
                    <a:lnTo>
                      <a:pt x="42101" y="40612"/>
                    </a:lnTo>
                    <a:lnTo>
                      <a:pt x="42316" y="40910"/>
                    </a:lnTo>
                    <a:lnTo>
                      <a:pt x="43078" y="42041"/>
                    </a:lnTo>
                    <a:cubicBezTo>
                      <a:pt x="43078" y="42041"/>
                      <a:pt x="53126" y="41863"/>
                      <a:pt x="54424" y="38731"/>
                    </a:cubicBezTo>
                    <a:cubicBezTo>
                      <a:pt x="54424" y="38731"/>
                      <a:pt x="54222" y="38064"/>
                      <a:pt x="53877" y="37017"/>
                    </a:cubicBezTo>
                    <a:cubicBezTo>
                      <a:pt x="53841" y="36921"/>
                      <a:pt x="53805" y="36826"/>
                      <a:pt x="53769" y="36731"/>
                    </a:cubicBezTo>
                    <a:cubicBezTo>
                      <a:pt x="53007" y="34564"/>
                      <a:pt x="51638" y="31052"/>
                      <a:pt x="49876" y="28361"/>
                    </a:cubicBezTo>
                    <a:cubicBezTo>
                      <a:pt x="49209" y="27337"/>
                      <a:pt x="47292" y="25146"/>
                      <a:pt x="44756" y="22408"/>
                    </a:cubicBezTo>
                    <a:cubicBezTo>
                      <a:pt x="44697" y="22348"/>
                      <a:pt x="44637" y="22277"/>
                      <a:pt x="44566" y="22217"/>
                    </a:cubicBezTo>
                    <a:cubicBezTo>
                      <a:pt x="42720" y="20217"/>
                      <a:pt x="40565" y="17943"/>
                      <a:pt x="38327" y="15633"/>
                    </a:cubicBezTo>
                    <a:cubicBezTo>
                      <a:pt x="38244" y="15550"/>
                      <a:pt x="38172" y="15466"/>
                      <a:pt x="38089" y="15383"/>
                    </a:cubicBezTo>
                    <a:cubicBezTo>
                      <a:pt x="37422" y="14692"/>
                      <a:pt x="36755" y="14002"/>
                      <a:pt x="36089" y="13311"/>
                    </a:cubicBezTo>
                    <a:cubicBezTo>
                      <a:pt x="36029" y="13252"/>
                      <a:pt x="35958" y="13180"/>
                      <a:pt x="35886" y="13109"/>
                    </a:cubicBezTo>
                    <a:cubicBezTo>
                      <a:pt x="34184" y="11347"/>
                      <a:pt x="32493" y="9620"/>
                      <a:pt x="30921" y="8013"/>
                    </a:cubicBezTo>
                    <a:cubicBezTo>
                      <a:pt x="30838" y="7930"/>
                      <a:pt x="30743" y="7835"/>
                      <a:pt x="30659" y="7751"/>
                    </a:cubicBezTo>
                    <a:cubicBezTo>
                      <a:pt x="26325" y="3334"/>
                      <a:pt x="22992" y="0"/>
                      <a:pt x="229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8"/>
              <p:cNvSpPr/>
              <p:nvPr/>
            </p:nvSpPr>
            <p:spPr>
              <a:xfrm>
                <a:off x="4342500" y="3016875"/>
                <a:ext cx="138125" cy="160750"/>
              </a:xfrm>
              <a:custGeom>
                <a:rect b="b" l="l" r="r" t="t"/>
                <a:pathLst>
                  <a:path extrusionOk="0" h="6430" w="5525">
                    <a:moveTo>
                      <a:pt x="5263" y="0"/>
                    </a:moveTo>
                    <a:lnTo>
                      <a:pt x="4989" y="36"/>
                    </a:lnTo>
                    <a:cubicBezTo>
                      <a:pt x="4989" y="60"/>
                      <a:pt x="5239" y="2489"/>
                      <a:pt x="3715" y="4287"/>
                    </a:cubicBezTo>
                    <a:cubicBezTo>
                      <a:pt x="2870" y="5299"/>
                      <a:pt x="1620" y="5918"/>
                      <a:pt x="24" y="6156"/>
                    </a:cubicBezTo>
                    <a:cubicBezTo>
                      <a:pt x="12" y="6239"/>
                      <a:pt x="0" y="6334"/>
                      <a:pt x="0" y="6430"/>
                    </a:cubicBezTo>
                    <a:cubicBezTo>
                      <a:pt x="1703" y="6192"/>
                      <a:pt x="3013" y="5537"/>
                      <a:pt x="3929" y="4465"/>
                    </a:cubicBezTo>
                    <a:cubicBezTo>
                      <a:pt x="5525" y="2572"/>
                      <a:pt x="5275" y="107"/>
                      <a:pt x="5263" y="0"/>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8"/>
              <p:cNvSpPr/>
              <p:nvPr/>
            </p:nvSpPr>
            <p:spPr>
              <a:xfrm>
                <a:off x="4924425" y="2846900"/>
                <a:ext cx="135750" cy="75650"/>
              </a:xfrm>
              <a:custGeom>
                <a:rect b="b" l="l" r="r" t="t"/>
                <a:pathLst>
                  <a:path extrusionOk="0" h="3026" w="5430">
                    <a:moveTo>
                      <a:pt x="191" y="1"/>
                    </a:moveTo>
                    <a:lnTo>
                      <a:pt x="0" y="191"/>
                    </a:lnTo>
                    <a:cubicBezTo>
                      <a:pt x="131" y="334"/>
                      <a:pt x="2703" y="3025"/>
                      <a:pt x="5179" y="3025"/>
                    </a:cubicBezTo>
                    <a:cubicBezTo>
                      <a:pt x="5263" y="3025"/>
                      <a:pt x="5346" y="3025"/>
                      <a:pt x="5429" y="3013"/>
                    </a:cubicBezTo>
                    <a:cubicBezTo>
                      <a:pt x="5346" y="2930"/>
                      <a:pt x="5251" y="2835"/>
                      <a:pt x="5167" y="2751"/>
                    </a:cubicBezTo>
                    <a:cubicBezTo>
                      <a:pt x="2798" y="2727"/>
                      <a:pt x="226" y="37"/>
                      <a:pt x="191" y="1"/>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8"/>
              <p:cNvSpPr/>
              <p:nvPr/>
            </p:nvSpPr>
            <p:spPr>
              <a:xfrm>
                <a:off x="4294575" y="3947350"/>
                <a:ext cx="344100" cy="118775"/>
              </a:xfrm>
              <a:custGeom>
                <a:rect b="b" l="l" r="r" t="t"/>
                <a:pathLst>
                  <a:path extrusionOk="0" h="4751" w="13764">
                    <a:moveTo>
                      <a:pt x="119" y="0"/>
                    </a:moveTo>
                    <a:cubicBezTo>
                      <a:pt x="84" y="107"/>
                      <a:pt x="36" y="203"/>
                      <a:pt x="0" y="274"/>
                    </a:cubicBezTo>
                    <a:cubicBezTo>
                      <a:pt x="1667" y="2203"/>
                      <a:pt x="4703" y="4751"/>
                      <a:pt x="9097" y="4751"/>
                    </a:cubicBezTo>
                    <a:cubicBezTo>
                      <a:pt x="10466" y="4751"/>
                      <a:pt x="11978" y="4501"/>
                      <a:pt x="13621" y="3893"/>
                    </a:cubicBezTo>
                    <a:cubicBezTo>
                      <a:pt x="13669" y="3786"/>
                      <a:pt x="13716" y="3667"/>
                      <a:pt x="13764" y="3548"/>
                    </a:cubicBezTo>
                    <a:lnTo>
                      <a:pt x="13764" y="3548"/>
                    </a:lnTo>
                    <a:cubicBezTo>
                      <a:pt x="12066" y="4198"/>
                      <a:pt x="10510" y="4468"/>
                      <a:pt x="9097" y="4468"/>
                    </a:cubicBezTo>
                    <a:cubicBezTo>
                      <a:pt x="4736" y="4468"/>
                      <a:pt x="1738" y="1898"/>
                      <a:pt x="119" y="0"/>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8"/>
              <p:cNvSpPr/>
              <p:nvPr/>
            </p:nvSpPr>
            <p:spPr>
              <a:xfrm>
                <a:off x="4674675" y="2934725"/>
                <a:ext cx="163450" cy="374475"/>
              </a:xfrm>
              <a:custGeom>
                <a:rect b="b" l="l" r="r" t="t"/>
                <a:pathLst>
                  <a:path extrusionOk="0" h="14979" w="6538">
                    <a:moveTo>
                      <a:pt x="227" y="0"/>
                    </a:moveTo>
                    <a:lnTo>
                      <a:pt x="1" y="167"/>
                    </a:lnTo>
                    <a:cubicBezTo>
                      <a:pt x="60" y="238"/>
                      <a:pt x="4858" y="6703"/>
                      <a:pt x="4870" y="14978"/>
                    </a:cubicBezTo>
                    <a:cubicBezTo>
                      <a:pt x="4954" y="14919"/>
                      <a:pt x="5049" y="14871"/>
                      <a:pt x="5144" y="14823"/>
                    </a:cubicBezTo>
                    <a:cubicBezTo>
                      <a:pt x="5132" y="13014"/>
                      <a:pt x="4894" y="11299"/>
                      <a:pt x="4525" y="9728"/>
                    </a:cubicBezTo>
                    <a:cubicBezTo>
                      <a:pt x="5192" y="9311"/>
                      <a:pt x="5632" y="8716"/>
                      <a:pt x="5823" y="7930"/>
                    </a:cubicBezTo>
                    <a:cubicBezTo>
                      <a:pt x="6537" y="4906"/>
                      <a:pt x="3430" y="203"/>
                      <a:pt x="3299" y="0"/>
                    </a:cubicBezTo>
                    <a:lnTo>
                      <a:pt x="3072" y="155"/>
                    </a:lnTo>
                    <a:cubicBezTo>
                      <a:pt x="3096" y="203"/>
                      <a:pt x="6240" y="4953"/>
                      <a:pt x="5549" y="7870"/>
                    </a:cubicBezTo>
                    <a:cubicBezTo>
                      <a:pt x="5394" y="8549"/>
                      <a:pt x="5013" y="9073"/>
                      <a:pt x="4454" y="9442"/>
                    </a:cubicBezTo>
                    <a:cubicBezTo>
                      <a:pt x="3108" y="3894"/>
                      <a:pt x="263" y="48"/>
                      <a:pt x="227" y="0"/>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8"/>
              <p:cNvSpPr/>
              <p:nvPr/>
            </p:nvSpPr>
            <p:spPr>
              <a:xfrm>
                <a:off x="5155700" y="3049600"/>
                <a:ext cx="250350" cy="278950"/>
              </a:xfrm>
              <a:custGeom>
                <a:rect b="b" l="l" r="r" t="t"/>
                <a:pathLst>
                  <a:path extrusionOk="0" h="11158" w="10014">
                    <a:moveTo>
                      <a:pt x="1143" y="1"/>
                    </a:moveTo>
                    <a:lnTo>
                      <a:pt x="0" y="1906"/>
                    </a:lnTo>
                    <a:lnTo>
                      <a:pt x="72" y="1989"/>
                    </a:lnTo>
                    <a:cubicBezTo>
                      <a:pt x="143" y="2049"/>
                      <a:pt x="7061" y="8145"/>
                      <a:pt x="8132" y="10967"/>
                    </a:cubicBezTo>
                    <a:lnTo>
                      <a:pt x="8204" y="11157"/>
                    </a:lnTo>
                    <a:lnTo>
                      <a:pt x="8358" y="11014"/>
                    </a:lnTo>
                    <a:cubicBezTo>
                      <a:pt x="8430" y="10943"/>
                      <a:pt x="9192" y="10193"/>
                      <a:pt x="10013" y="9300"/>
                    </a:cubicBezTo>
                    <a:cubicBezTo>
                      <a:pt x="9954" y="9240"/>
                      <a:pt x="9894" y="9169"/>
                      <a:pt x="9823" y="9109"/>
                    </a:cubicBezTo>
                    <a:cubicBezTo>
                      <a:pt x="9299" y="9681"/>
                      <a:pt x="8751" y="10252"/>
                      <a:pt x="8311" y="10669"/>
                    </a:cubicBezTo>
                    <a:cubicBezTo>
                      <a:pt x="7192" y="8157"/>
                      <a:pt x="2310" y="3632"/>
                      <a:pt x="750" y="2216"/>
                    </a:cubicBezTo>
                    <a:lnTo>
                      <a:pt x="750" y="2216"/>
                    </a:lnTo>
                    <a:cubicBezTo>
                      <a:pt x="1536" y="2466"/>
                      <a:pt x="2250" y="2585"/>
                      <a:pt x="2870" y="2585"/>
                    </a:cubicBezTo>
                    <a:cubicBezTo>
                      <a:pt x="3120" y="2585"/>
                      <a:pt x="3358" y="2561"/>
                      <a:pt x="3584" y="2525"/>
                    </a:cubicBezTo>
                    <a:cubicBezTo>
                      <a:pt x="3501" y="2442"/>
                      <a:pt x="3429" y="2358"/>
                      <a:pt x="3346" y="2275"/>
                    </a:cubicBezTo>
                    <a:cubicBezTo>
                      <a:pt x="3200" y="2293"/>
                      <a:pt x="3040" y="2304"/>
                      <a:pt x="2865" y="2304"/>
                    </a:cubicBezTo>
                    <a:cubicBezTo>
                      <a:pt x="2243" y="2304"/>
                      <a:pt x="1432" y="2173"/>
                      <a:pt x="381" y="1811"/>
                    </a:cubicBezTo>
                    <a:lnTo>
                      <a:pt x="1346" y="203"/>
                    </a:lnTo>
                    <a:cubicBezTo>
                      <a:pt x="1286" y="144"/>
                      <a:pt x="1215" y="72"/>
                      <a:pt x="1143" y="1"/>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8"/>
              <p:cNvSpPr/>
              <p:nvPr/>
            </p:nvSpPr>
            <p:spPr>
              <a:xfrm>
                <a:off x="4331175" y="3421975"/>
                <a:ext cx="126525" cy="339650"/>
              </a:xfrm>
              <a:custGeom>
                <a:rect b="b" l="l" r="r" t="t"/>
                <a:pathLst>
                  <a:path extrusionOk="0" h="13586" w="5061">
                    <a:moveTo>
                      <a:pt x="60" y="1"/>
                    </a:moveTo>
                    <a:lnTo>
                      <a:pt x="60" y="286"/>
                    </a:lnTo>
                    <a:cubicBezTo>
                      <a:pt x="1301" y="665"/>
                      <a:pt x="2893" y="1071"/>
                      <a:pt x="3880" y="1071"/>
                    </a:cubicBezTo>
                    <a:cubicBezTo>
                      <a:pt x="4011" y="1071"/>
                      <a:pt x="4132" y="1064"/>
                      <a:pt x="4239" y="1048"/>
                    </a:cubicBezTo>
                    <a:lnTo>
                      <a:pt x="4239" y="1048"/>
                    </a:lnTo>
                    <a:cubicBezTo>
                      <a:pt x="4097" y="1537"/>
                      <a:pt x="3632" y="2775"/>
                      <a:pt x="2465" y="3346"/>
                    </a:cubicBezTo>
                    <a:cubicBezTo>
                      <a:pt x="2050" y="3558"/>
                      <a:pt x="1577" y="3662"/>
                      <a:pt x="1057" y="3662"/>
                    </a:cubicBezTo>
                    <a:cubicBezTo>
                      <a:pt x="727" y="3662"/>
                      <a:pt x="378" y="3620"/>
                      <a:pt x="13" y="3537"/>
                    </a:cubicBezTo>
                    <a:lnTo>
                      <a:pt x="13" y="3811"/>
                    </a:lnTo>
                    <a:cubicBezTo>
                      <a:pt x="382" y="3894"/>
                      <a:pt x="739" y="3930"/>
                      <a:pt x="1072" y="3930"/>
                    </a:cubicBezTo>
                    <a:cubicBezTo>
                      <a:pt x="1632" y="3930"/>
                      <a:pt x="2144" y="3823"/>
                      <a:pt x="2596" y="3596"/>
                    </a:cubicBezTo>
                    <a:cubicBezTo>
                      <a:pt x="3549" y="3120"/>
                      <a:pt x="4061" y="2263"/>
                      <a:pt x="4311" y="1644"/>
                    </a:cubicBezTo>
                    <a:lnTo>
                      <a:pt x="4775" y="13062"/>
                    </a:lnTo>
                    <a:cubicBezTo>
                      <a:pt x="4434" y="13121"/>
                      <a:pt x="3366" y="13301"/>
                      <a:pt x="2172" y="13301"/>
                    </a:cubicBezTo>
                    <a:cubicBezTo>
                      <a:pt x="1450" y="13301"/>
                      <a:pt x="682" y="13235"/>
                      <a:pt x="1" y="13038"/>
                    </a:cubicBezTo>
                    <a:cubicBezTo>
                      <a:pt x="1" y="13133"/>
                      <a:pt x="1" y="13228"/>
                      <a:pt x="1" y="13324"/>
                    </a:cubicBezTo>
                    <a:cubicBezTo>
                      <a:pt x="691" y="13514"/>
                      <a:pt x="1442" y="13586"/>
                      <a:pt x="2168" y="13586"/>
                    </a:cubicBezTo>
                    <a:cubicBezTo>
                      <a:pt x="3597" y="13586"/>
                      <a:pt x="4847" y="13324"/>
                      <a:pt x="4942" y="13300"/>
                    </a:cubicBezTo>
                    <a:lnTo>
                      <a:pt x="5061" y="13276"/>
                    </a:lnTo>
                    <a:lnTo>
                      <a:pt x="4549" y="679"/>
                    </a:lnTo>
                    <a:lnTo>
                      <a:pt x="4382" y="739"/>
                    </a:lnTo>
                    <a:cubicBezTo>
                      <a:pt x="4248" y="784"/>
                      <a:pt x="4073" y="804"/>
                      <a:pt x="3866" y="804"/>
                    </a:cubicBezTo>
                    <a:cubicBezTo>
                      <a:pt x="2917" y="804"/>
                      <a:pt x="1312" y="382"/>
                      <a:pt x="60" y="1"/>
                    </a:cubicBezTo>
                    <a:close/>
                  </a:path>
                </a:pathLst>
              </a:custGeom>
              <a:solidFill>
                <a:srgbClr val="445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8"/>
              <p:cNvSpPr/>
              <p:nvPr/>
            </p:nvSpPr>
            <p:spPr>
              <a:xfrm>
                <a:off x="5339650" y="3640150"/>
                <a:ext cx="294400" cy="106600"/>
              </a:xfrm>
              <a:custGeom>
                <a:rect b="b" l="l" r="r" t="t"/>
                <a:pathLst>
                  <a:path extrusionOk="0" h="4264" w="11776">
                    <a:moveTo>
                      <a:pt x="11668" y="1"/>
                    </a:moveTo>
                    <a:cubicBezTo>
                      <a:pt x="10135" y="1534"/>
                      <a:pt x="6907" y="3991"/>
                      <a:pt x="1865" y="3991"/>
                    </a:cubicBezTo>
                    <a:cubicBezTo>
                      <a:pt x="1269" y="3991"/>
                      <a:pt x="647" y="3957"/>
                      <a:pt x="0" y="3882"/>
                    </a:cubicBezTo>
                    <a:lnTo>
                      <a:pt x="0" y="3882"/>
                    </a:lnTo>
                    <a:lnTo>
                      <a:pt x="215" y="4180"/>
                    </a:lnTo>
                    <a:cubicBezTo>
                      <a:pt x="786" y="4240"/>
                      <a:pt x="1334" y="4263"/>
                      <a:pt x="1870" y="4263"/>
                    </a:cubicBezTo>
                    <a:cubicBezTo>
                      <a:pt x="6906" y="4263"/>
                      <a:pt x="10168" y="1858"/>
                      <a:pt x="11776" y="287"/>
                    </a:cubicBezTo>
                    <a:cubicBezTo>
                      <a:pt x="11740" y="191"/>
                      <a:pt x="11704" y="96"/>
                      <a:pt x="11668" y="1"/>
                    </a:cubicBezTo>
                    <a:close/>
                  </a:path>
                </a:pathLst>
              </a:custGeom>
              <a:solidFill>
                <a:srgbClr val="909090">
                  <a:alpha val="4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8"/>
              <p:cNvSpPr/>
              <p:nvPr/>
            </p:nvSpPr>
            <p:spPr>
              <a:xfrm>
                <a:off x="4368700" y="1182425"/>
                <a:ext cx="659625" cy="963525"/>
              </a:xfrm>
              <a:custGeom>
                <a:rect b="b" l="l" r="r" t="t"/>
                <a:pathLst>
                  <a:path extrusionOk="0" h="38541" w="26385">
                    <a:moveTo>
                      <a:pt x="20645" y="0"/>
                    </a:moveTo>
                    <a:cubicBezTo>
                      <a:pt x="18657" y="0"/>
                      <a:pt x="17895" y="1108"/>
                      <a:pt x="17895" y="1108"/>
                    </a:cubicBezTo>
                    <a:cubicBezTo>
                      <a:pt x="16705" y="4572"/>
                      <a:pt x="15431" y="17883"/>
                      <a:pt x="14966" y="18360"/>
                    </a:cubicBezTo>
                    <a:cubicBezTo>
                      <a:pt x="14740" y="18598"/>
                      <a:pt x="0" y="28528"/>
                      <a:pt x="0" y="28528"/>
                    </a:cubicBezTo>
                    <a:cubicBezTo>
                      <a:pt x="8001" y="28670"/>
                      <a:pt x="12990" y="38541"/>
                      <a:pt x="12990" y="38541"/>
                    </a:cubicBezTo>
                    <a:cubicBezTo>
                      <a:pt x="13252" y="35290"/>
                      <a:pt x="22277" y="22455"/>
                      <a:pt x="22372" y="21312"/>
                    </a:cubicBezTo>
                    <a:cubicBezTo>
                      <a:pt x="22562" y="19145"/>
                      <a:pt x="26384" y="9501"/>
                      <a:pt x="23836" y="1405"/>
                    </a:cubicBezTo>
                    <a:cubicBezTo>
                      <a:pt x="23836" y="1405"/>
                      <a:pt x="23217" y="0"/>
                      <a:pt x="20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8"/>
              <p:cNvSpPr/>
              <p:nvPr/>
            </p:nvSpPr>
            <p:spPr>
              <a:xfrm>
                <a:off x="4322850" y="2767175"/>
                <a:ext cx="684925" cy="283125"/>
              </a:xfrm>
              <a:custGeom>
                <a:rect b="b" l="l" r="r" t="t"/>
                <a:pathLst>
                  <a:path extrusionOk="0" h="11325" w="27397">
                    <a:moveTo>
                      <a:pt x="23622" y="0"/>
                    </a:moveTo>
                    <a:cubicBezTo>
                      <a:pt x="18178" y="0"/>
                      <a:pt x="72" y="7595"/>
                      <a:pt x="72" y="7595"/>
                    </a:cubicBezTo>
                    <a:cubicBezTo>
                      <a:pt x="72" y="7595"/>
                      <a:pt x="0" y="10369"/>
                      <a:pt x="893" y="10548"/>
                    </a:cubicBezTo>
                    <a:cubicBezTo>
                      <a:pt x="1381" y="10651"/>
                      <a:pt x="3732" y="11325"/>
                      <a:pt x="7114" y="11325"/>
                    </a:cubicBezTo>
                    <a:cubicBezTo>
                      <a:pt x="10004" y="11325"/>
                      <a:pt x="13648" y="10832"/>
                      <a:pt x="17526" y="9072"/>
                    </a:cubicBezTo>
                    <a:cubicBezTo>
                      <a:pt x="25944" y="5250"/>
                      <a:pt x="27397" y="2416"/>
                      <a:pt x="24932" y="309"/>
                    </a:cubicBezTo>
                    <a:cubicBezTo>
                      <a:pt x="24684" y="96"/>
                      <a:pt x="24232" y="0"/>
                      <a:pt x="236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8"/>
              <p:cNvSpPr/>
              <p:nvPr/>
            </p:nvSpPr>
            <p:spPr>
              <a:xfrm>
                <a:off x="3908800" y="1891100"/>
                <a:ext cx="1080825" cy="1097400"/>
              </a:xfrm>
              <a:custGeom>
                <a:rect b="b" l="l" r="r" t="t"/>
                <a:pathLst>
                  <a:path extrusionOk="0" h="43896" w="43233">
                    <a:moveTo>
                      <a:pt x="20344" y="0"/>
                    </a:moveTo>
                    <a:cubicBezTo>
                      <a:pt x="18260" y="0"/>
                      <a:pt x="15898" y="620"/>
                      <a:pt x="13264" y="2097"/>
                    </a:cubicBezTo>
                    <a:cubicBezTo>
                      <a:pt x="13264" y="2097"/>
                      <a:pt x="11447" y="1883"/>
                      <a:pt x="9076" y="1883"/>
                    </a:cubicBezTo>
                    <a:cubicBezTo>
                      <a:pt x="6579" y="1883"/>
                      <a:pt x="3468" y="2121"/>
                      <a:pt x="1215" y="3098"/>
                    </a:cubicBezTo>
                    <a:cubicBezTo>
                      <a:pt x="1215" y="3098"/>
                      <a:pt x="1" y="8527"/>
                      <a:pt x="6025" y="20683"/>
                    </a:cubicBezTo>
                    <a:cubicBezTo>
                      <a:pt x="12062" y="32839"/>
                      <a:pt x="10657" y="40495"/>
                      <a:pt x="17455" y="43376"/>
                    </a:cubicBezTo>
                    <a:cubicBezTo>
                      <a:pt x="18305" y="43737"/>
                      <a:pt x="19387" y="43895"/>
                      <a:pt x="20621" y="43895"/>
                    </a:cubicBezTo>
                    <a:cubicBezTo>
                      <a:pt x="28154" y="43895"/>
                      <a:pt x="41347" y="37973"/>
                      <a:pt x="41828" y="35804"/>
                    </a:cubicBezTo>
                    <a:cubicBezTo>
                      <a:pt x="43232" y="29458"/>
                      <a:pt x="32362" y="18314"/>
                      <a:pt x="31672" y="11861"/>
                    </a:cubicBezTo>
                    <a:cubicBezTo>
                      <a:pt x="31149" y="6896"/>
                      <a:pt x="27294" y="0"/>
                      <a:pt x="20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8"/>
              <p:cNvSpPr/>
              <p:nvPr/>
            </p:nvSpPr>
            <p:spPr>
              <a:xfrm>
                <a:off x="3654600" y="1968250"/>
                <a:ext cx="390850" cy="370575"/>
              </a:xfrm>
              <a:custGeom>
                <a:rect b="b" l="l" r="r" t="t"/>
                <a:pathLst>
                  <a:path extrusionOk="0" h="14823" w="15634">
                    <a:moveTo>
                      <a:pt x="11474" y="0"/>
                    </a:moveTo>
                    <a:cubicBezTo>
                      <a:pt x="11415" y="0"/>
                      <a:pt x="11383" y="12"/>
                      <a:pt x="11383" y="12"/>
                    </a:cubicBezTo>
                    <a:cubicBezTo>
                      <a:pt x="6037" y="1905"/>
                      <a:pt x="25" y="7917"/>
                      <a:pt x="13" y="10811"/>
                    </a:cubicBezTo>
                    <a:cubicBezTo>
                      <a:pt x="1" y="13704"/>
                      <a:pt x="5037" y="14823"/>
                      <a:pt x="5037" y="14823"/>
                    </a:cubicBezTo>
                    <a:lnTo>
                      <a:pt x="13276" y="10811"/>
                    </a:lnTo>
                    <a:cubicBezTo>
                      <a:pt x="13276" y="10811"/>
                      <a:pt x="15634" y="9156"/>
                      <a:pt x="14134" y="4357"/>
                    </a:cubicBezTo>
                    <a:cubicBezTo>
                      <a:pt x="12872" y="320"/>
                      <a:pt x="11786" y="0"/>
                      <a:pt x="11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8"/>
              <p:cNvSpPr/>
              <p:nvPr/>
            </p:nvSpPr>
            <p:spPr>
              <a:xfrm>
                <a:off x="4331775" y="1953650"/>
                <a:ext cx="233100" cy="148550"/>
              </a:xfrm>
              <a:custGeom>
                <a:rect b="b" l="l" r="r" t="t"/>
                <a:pathLst>
                  <a:path extrusionOk="0" h="5942" w="9324">
                    <a:moveTo>
                      <a:pt x="1929" y="0"/>
                    </a:moveTo>
                    <a:cubicBezTo>
                      <a:pt x="1846" y="48"/>
                      <a:pt x="1" y="1012"/>
                      <a:pt x="298" y="2905"/>
                    </a:cubicBezTo>
                    <a:cubicBezTo>
                      <a:pt x="382" y="3465"/>
                      <a:pt x="786" y="4001"/>
                      <a:pt x="1465" y="4489"/>
                    </a:cubicBezTo>
                    <a:cubicBezTo>
                      <a:pt x="2703" y="5370"/>
                      <a:pt x="4680" y="5941"/>
                      <a:pt x="6287" y="5941"/>
                    </a:cubicBezTo>
                    <a:cubicBezTo>
                      <a:pt x="6609" y="5941"/>
                      <a:pt x="6918" y="5918"/>
                      <a:pt x="7204" y="5870"/>
                    </a:cubicBezTo>
                    <a:cubicBezTo>
                      <a:pt x="8073" y="5715"/>
                      <a:pt x="8668" y="5370"/>
                      <a:pt x="8954" y="4834"/>
                    </a:cubicBezTo>
                    <a:cubicBezTo>
                      <a:pt x="9323" y="4144"/>
                      <a:pt x="9026" y="3417"/>
                      <a:pt x="9002" y="3382"/>
                    </a:cubicBezTo>
                    <a:lnTo>
                      <a:pt x="9002" y="3382"/>
                    </a:lnTo>
                    <a:lnTo>
                      <a:pt x="8502" y="3608"/>
                    </a:lnTo>
                    <a:cubicBezTo>
                      <a:pt x="8502" y="3608"/>
                      <a:pt x="8716" y="4120"/>
                      <a:pt x="8466" y="4584"/>
                    </a:cubicBezTo>
                    <a:cubicBezTo>
                      <a:pt x="8264" y="4953"/>
                      <a:pt x="7811" y="5203"/>
                      <a:pt x="7109" y="5334"/>
                    </a:cubicBezTo>
                    <a:cubicBezTo>
                      <a:pt x="6848" y="5380"/>
                      <a:pt x="6565" y="5402"/>
                      <a:pt x="6267" y="5402"/>
                    </a:cubicBezTo>
                    <a:cubicBezTo>
                      <a:pt x="4781" y="5402"/>
                      <a:pt x="2937" y="4860"/>
                      <a:pt x="1787" y="4036"/>
                    </a:cubicBezTo>
                    <a:cubicBezTo>
                      <a:pt x="1239" y="3644"/>
                      <a:pt x="906" y="3227"/>
                      <a:pt x="846" y="2822"/>
                    </a:cubicBezTo>
                    <a:cubicBezTo>
                      <a:pt x="608" y="1322"/>
                      <a:pt x="2108" y="524"/>
                      <a:pt x="2180" y="488"/>
                    </a:cubicBezTo>
                    <a:lnTo>
                      <a:pt x="19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8"/>
              <p:cNvSpPr/>
              <p:nvPr/>
            </p:nvSpPr>
            <p:spPr>
              <a:xfrm>
                <a:off x="4161825" y="1990850"/>
                <a:ext cx="163425" cy="256000"/>
              </a:xfrm>
              <a:custGeom>
                <a:rect b="b" l="l" r="r" t="t"/>
                <a:pathLst>
                  <a:path extrusionOk="0" h="10240" w="6537">
                    <a:moveTo>
                      <a:pt x="24" y="1"/>
                    </a:moveTo>
                    <a:lnTo>
                      <a:pt x="0" y="548"/>
                    </a:lnTo>
                    <a:cubicBezTo>
                      <a:pt x="60" y="548"/>
                      <a:pt x="1453" y="655"/>
                      <a:pt x="2489" y="2334"/>
                    </a:cubicBezTo>
                    <a:cubicBezTo>
                      <a:pt x="3108" y="3346"/>
                      <a:pt x="3024" y="4192"/>
                      <a:pt x="2905" y="5263"/>
                    </a:cubicBezTo>
                    <a:cubicBezTo>
                      <a:pt x="2822" y="5989"/>
                      <a:pt x="2739" y="6823"/>
                      <a:pt x="2870" y="7811"/>
                    </a:cubicBezTo>
                    <a:cubicBezTo>
                      <a:pt x="3143" y="9752"/>
                      <a:pt x="5120" y="10240"/>
                      <a:pt x="6299" y="10240"/>
                    </a:cubicBezTo>
                    <a:lnTo>
                      <a:pt x="6537" y="10240"/>
                    </a:lnTo>
                    <a:lnTo>
                      <a:pt x="6501" y="9692"/>
                    </a:lnTo>
                    <a:cubicBezTo>
                      <a:pt x="6488" y="9692"/>
                      <a:pt x="6443" y="9694"/>
                      <a:pt x="6374" y="9694"/>
                    </a:cubicBezTo>
                    <a:cubicBezTo>
                      <a:pt x="5819" y="9694"/>
                      <a:pt x="3682" y="9590"/>
                      <a:pt x="3417" y="7728"/>
                    </a:cubicBezTo>
                    <a:cubicBezTo>
                      <a:pt x="3286" y="6811"/>
                      <a:pt x="3370" y="6061"/>
                      <a:pt x="3453" y="5323"/>
                    </a:cubicBezTo>
                    <a:cubicBezTo>
                      <a:pt x="3572" y="4239"/>
                      <a:pt x="3679" y="3215"/>
                      <a:pt x="2953" y="2048"/>
                    </a:cubicBezTo>
                    <a:cubicBezTo>
                      <a:pt x="1762" y="120"/>
                      <a:pt x="95"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8"/>
              <p:cNvSpPr/>
              <p:nvPr/>
            </p:nvSpPr>
            <p:spPr>
              <a:xfrm>
                <a:off x="3920125" y="1805400"/>
                <a:ext cx="542050" cy="220000"/>
              </a:xfrm>
              <a:custGeom>
                <a:rect b="b" l="l" r="r" t="t"/>
                <a:pathLst>
                  <a:path extrusionOk="0" h="8800" w="21682">
                    <a:moveTo>
                      <a:pt x="13796" y="0"/>
                    </a:moveTo>
                    <a:cubicBezTo>
                      <a:pt x="9778" y="0"/>
                      <a:pt x="5176" y="944"/>
                      <a:pt x="3370" y="2858"/>
                    </a:cubicBezTo>
                    <a:cubicBezTo>
                      <a:pt x="0" y="6430"/>
                      <a:pt x="10633" y="8800"/>
                      <a:pt x="10633" y="8800"/>
                    </a:cubicBezTo>
                    <a:cubicBezTo>
                      <a:pt x="11142" y="7774"/>
                      <a:pt x="13356" y="7311"/>
                      <a:pt x="15185" y="7311"/>
                    </a:cubicBezTo>
                    <a:cubicBezTo>
                      <a:pt x="16308" y="7311"/>
                      <a:pt x="17285" y="7485"/>
                      <a:pt x="17633" y="7811"/>
                    </a:cubicBezTo>
                    <a:cubicBezTo>
                      <a:pt x="17633" y="7811"/>
                      <a:pt x="21682" y="5061"/>
                      <a:pt x="20717" y="2073"/>
                    </a:cubicBezTo>
                    <a:cubicBezTo>
                      <a:pt x="20271" y="697"/>
                      <a:pt x="17250" y="0"/>
                      <a:pt x="137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8"/>
              <p:cNvSpPr/>
              <p:nvPr/>
            </p:nvSpPr>
            <p:spPr>
              <a:xfrm>
                <a:off x="4102575" y="1866500"/>
                <a:ext cx="297950" cy="137975"/>
              </a:xfrm>
              <a:custGeom>
                <a:rect b="b" l="l" r="r" t="t"/>
                <a:pathLst>
                  <a:path extrusionOk="0" h="5519" w="11918">
                    <a:moveTo>
                      <a:pt x="5570" y="0"/>
                    </a:moveTo>
                    <a:cubicBezTo>
                      <a:pt x="3088" y="0"/>
                      <a:pt x="628" y="407"/>
                      <a:pt x="406" y="1260"/>
                    </a:cubicBezTo>
                    <a:cubicBezTo>
                      <a:pt x="1" y="2867"/>
                      <a:pt x="1132" y="4248"/>
                      <a:pt x="3061" y="4903"/>
                    </a:cubicBezTo>
                    <a:cubicBezTo>
                      <a:pt x="4338" y="5337"/>
                      <a:pt x="5455" y="5519"/>
                      <a:pt x="6417" y="5519"/>
                    </a:cubicBezTo>
                    <a:cubicBezTo>
                      <a:pt x="10685" y="5519"/>
                      <a:pt x="11918" y="1942"/>
                      <a:pt x="10645" y="903"/>
                    </a:cubicBezTo>
                    <a:cubicBezTo>
                      <a:pt x="9913" y="309"/>
                      <a:pt x="7733" y="0"/>
                      <a:pt x="5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8"/>
              <p:cNvSpPr/>
              <p:nvPr/>
            </p:nvSpPr>
            <p:spPr>
              <a:xfrm>
                <a:off x="4156150" y="1857200"/>
                <a:ext cx="168500" cy="147225"/>
              </a:xfrm>
              <a:custGeom>
                <a:rect b="b" l="l" r="r" t="t"/>
                <a:pathLst>
                  <a:path extrusionOk="0" h="5889" w="6740">
                    <a:moveTo>
                      <a:pt x="6061" y="1"/>
                    </a:moveTo>
                    <a:lnTo>
                      <a:pt x="1" y="775"/>
                    </a:lnTo>
                    <a:cubicBezTo>
                      <a:pt x="1" y="775"/>
                      <a:pt x="1704" y="3680"/>
                      <a:pt x="918" y="5275"/>
                    </a:cubicBezTo>
                    <a:cubicBezTo>
                      <a:pt x="918" y="5275"/>
                      <a:pt x="2694" y="5889"/>
                      <a:pt x="4284" y="5889"/>
                    </a:cubicBezTo>
                    <a:cubicBezTo>
                      <a:pt x="5573" y="5889"/>
                      <a:pt x="6740" y="5486"/>
                      <a:pt x="6740" y="4025"/>
                    </a:cubicBezTo>
                    <a:cubicBezTo>
                      <a:pt x="6740" y="4025"/>
                      <a:pt x="5645" y="1584"/>
                      <a:pt x="6061" y="1"/>
                    </a:cubicBezTo>
                    <a:close/>
                  </a:path>
                </a:pathLst>
              </a:custGeom>
              <a:solidFill>
                <a:srgbClr val="EF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8"/>
              <p:cNvSpPr/>
              <p:nvPr/>
            </p:nvSpPr>
            <p:spPr>
              <a:xfrm>
                <a:off x="4035900" y="1433050"/>
                <a:ext cx="398900" cy="380125"/>
              </a:xfrm>
              <a:custGeom>
                <a:rect b="b" l="l" r="r" t="t"/>
                <a:pathLst>
                  <a:path extrusionOk="0" h="15205" w="15956">
                    <a:moveTo>
                      <a:pt x="1596" y="0"/>
                    </a:moveTo>
                    <a:cubicBezTo>
                      <a:pt x="620" y="1929"/>
                      <a:pt x="1525" y="3191"/>
                      <a:pt x="1525" y="3191"/>
                    </a:cubicBezTo>
                    <a:cubicBezTo>
                      <a:pt x="1525" y="3191"/>
                      <a:pt x="406" y="4048"/>
                      <a:pt x="275" y="6239"/>
                    </a:cubicBezTo>
                    <a:cubicBezTo>
                      <a:pt x="1" y="10621"/>
                      <a:pt x="2870" y="15205"/>
                      <a:pt x="2870" y="15205"/>
                    </a:cubicBezTo>
                    <a:lnTo>
                      <a:pt x="11478" y="15205"/>
                    </a:lnTo>
                    <a:cubicBezTo>
                      <a:pt x="13753" y="14204"/>
                      <a:pt x="15955" y="4334"/>
                      <a:pt x="12693" y="3846"/>
                    </a:cubicBezTo>
                    <a:cubicBezTo>
                      <a:pt x="12693" y="3846"/>
                      <a:pt x="12300" y="1024"/>
                      <a:pt x="8558" y="1024"/>
                    </a:cubicBezTo>
                    <a:cubicBezTo>
                      <a:pt x="8284" y="1024"/>
                      <a:pt x="7992" y="1039"/>
                      <a:pt x="7680" y="1072"/>
                    </a:cubicBezTo>
                    <a:cubicBezTo>
                      <a:pt x="7039" y="1138"/>
                      <a:pt x="6460" y="1166"/>
                      <a:pt x="5938" y="1166"/>
                    </a:cubicBezTo>
                    <a:cubicBezTo>
                      <a:pt x="2602" y="1166"/>
                      <a:pt x="1596" y="0"/>
                      <a:pt x="15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8"/>
              <p:cNvSpPr/>
              <p:nvPr/>
            </p:nvSpPr>
            <p:spPr>
              <a:xfrm>
                <a:off x="4026450" y="1691100"/>
                <a:ext cx="69025" cy="89550"/>
              </a:xfrm>
              <a:custGeom>
                <a:rect b="b" l="l" r="r" t="t"/>
                <a:pathLst>
                  <a:path extrusionOk="0" h="3582" w="2761">
                    <a:moveTo>
                      <a:pt x="836" y="0"/>
                    </a:moveTo>
                    <a:cubicBezTo>
                      <a:pt x="523" y="0"/>
                      <a:pt x="251" y="223"/>
                      <a:pt x="176" y="930"/>
                    </a:cubicBezTo>
                    <a:cubicBezTo>
                      <a:pt x="1" y="2657"/>
                      <a:pt x="1172" y="3581"/>
                      <a:pt x="1896" y="3581"/>
                    </a:cubicBezTo>
                    <a:cubicBezTo>
                      <a:pt x="2105" y="3581"/>
                      <a:pt x="2276" y="3504"/>
                      <a:pt x="2367" y="3347"/>
                    </a:cubicBezTo>
                    <a:cubicBezTo>
                      <a:pt x="2760" y="2632"/>
                      <a:pt x="2034" y="656"/>
                      <a:pt x="2034" y="656"/>
                    </a:cubicBezTo>
                    <a:cubicBezTo>
                      <a:pt x="2034" y="656"/>
                      <a:pt x="1374" y="0"/>
                      <a:pt x="836"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8"/>
              <p:cNvSpPr/>
              <p:nvPr/>
            </p:nvSpPr>
            <p:spPr>
              <a:xfrm>
                <a:off x="4347250" y="1693975"/>
                <a:ext cx="68925" cy="89500"/>
              </a:xfrm>
              <a:custGeom>
                <a:rect b="b" l="l" r="r" t="t"/>
                <a:pathLst>
                  <a:path extrusionOk="0" h="3580" w="2757">
                    <a:moveTo>
                      <a:pt x="1912" y="1"/>
                    </a:moveTo>
                    <a:cubicBezTo>
                      <a:pt x="1379" y="1"/>
                      <a:pt x="727" y="648"/>
                      <a:pt x="727" y="648"/>
                    </a:cubicBezTo>
                    <a:cubicBezTo>
                      <a:pt x="727" y="648"/>
                      <a:pt x="1" y="2636"/>
                      <a:pt x="394" y="3339"/>
                    </a:cubicBezTo>
                    <a:cubicBezTo>
                      <a:pt x="483" y="3501"/>
                      <a:pt x="656" y="3580"/>
                      <a:pt x="867" y="3580"/>
                    </a:cubicBezTo>
                    <a:cubicBezTo>
                      <a:pt x="1588" y="3580"/>
                      <a:pt x="2757" y="2656"/>
                      <a:pt x="2573" y="934"/>
                    </a:cubicBezTo>
                    <a:cubicBezTo>
                      <a:pt x="2498" y="224"/>
                      <a:pt x="2225" y="1"/>
                      <a:pt x="1912" y="1"/>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8"/>
              <p:cNvSpPr/>
              <p:nvPr/>
            </p:nvSpPr>
            <p:spPr>
              <a:xfrm>
                <a:off x="4074000" y="1521450"/>
                <a:ext cx="294725" cy="387275"/>
              </a:xfrm>
              <a:custGeom>
                <a:rect b="b" l="l" r="r" t="t"/>
                <a:pathLst>
                  <a:path extrusionOk="0" h="15491" w="11789">
                    <a:moveTo>
                      <a:pt x="5978" y="0"/>
                    </a:moveTo>
                    <a:cubicBezTo>
                      <a:pt x="1882" y="0"/>
                      <a:pt x="1" y="2263"/>
                      <a:pt x="1" y="5954"/>
                    </a:cubicBezTo>
                    <a:cubicBezTo>
                      <a:pt x="1" y="13109"/>
                      <a:pt x="2061" y="15490"/>
                      <a:pt x="5716" y="15490"/>
                    </a:cubicBezTo>
                    <a:cubicBezTo>
                      <a:pt x="9490" y="15490"/>
                      <a:pt x="11788" y="13645"/>
                      <a:pt x="11788" y="5954"/>
                    </a:cubicBezTo>
                    <a:cubicBezTo>
                      <a:pt x="11788" y="2263"/>
                      <a:pt x="10062" y="0"/>
                      <a:pt x="5978" y="0"/>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8"/>
              <p:cNvSpPr/>
              <p:nvPr/>
            </p:nvSpPr>
            <p:spPr>
              <a:xfrm>
                <a:off x="3969825" y="1499125"/>
                <a:ext cx="476875" cy="235775"/>
              </a:xfrm>
              <a:custGeom>
                <a:rect b="b" l="l" r="r" t="t"/>
                <a:pathLst>
                  <a:path extrusionOk="0" h="9431" w="19075">
                    <a:moveTo>
                      <a:pt x="9538" y="0"/>
                    </a:moveTo>
                    <a:cubicBezTo>
                      <a:pt x="1" y="0"/>
                      <a:pt x="4299" y="9216"/>
                      <a:pt x="4299" y="9216"/>
                    </a:cubicBezTo>
                    <a:cubicBezTo>
                      <a:pt x="4299" y="9216"/>
                      <a:pt x="3513" y="3453"/>
                      <a:pt x="5287" y="1691"/>
                    </a:cubicBezTo>
                    <a:cubicBezTo>
                      <a:pt x="5287" y="1691"/>
                      <a:pt x="8290" y="2784"/>
                      <a:pt x="12804" y="2784"/>
                    </a:cubicBezTo>
                    <a:cubicBezTo>
                      <a:pt x="13430" y="2784"/>
                      <a:pt x="14084" y="2763"/>
                      <a:pt x="14764" y="2715"/>
                    </a:cubicBezTo>
                    <a:cubicBezTo>
                      <a:pt x="14764" y="2715"/>
                      <a:pt x="15955" y="4191"/>
                      <a:pt x="15812" y="9430"/>
                    </a:cubicBezTo>
                    <a:cubicBezTo>
                      <a:pt x="15812" y="9430"/>
                      <a:pt x="19074" y="0"/>
                      <a:pt x="9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8"/>
              <p:cNvSpPr/>
              <p:nvPr/>
            </p:nvSpPr>
            <p:spPr>
              <a:xfrm>
                <a:off x="4528825" y="2027600"/>
                <a:ext cx="32500" cy="31150"/>
              </a:xfrm>
              <a:custGeom>
                <a:rect b="b" l="l" r="r" t="t"/>
                <a:pathLst>
                  <a:path extrusionOk="0" h="1246" w="1300">
                    <a:moveTo>
                      <a:pt x="762" y="0"/>
                    </a:moveTo>
                    <a:cubicBezTo>
                      <a:pt x="739" y="0"/>
                      <a:pt x="716" y="2"/>
                      <a:pt x="691" y="7"/>
                    </a:cubicBezTo>
                    <a:cubicBezTo>
                      <a:pt x="1" y="126"/>
                      <a:pt x="72" y="626"/>
                      <a:pt x="691" y="1150"/>
                    </a:cubicBezTo>
                    <a:cubicBezTo>
                      <a:pt x="770" y="1217"/>
                      <a:pt x="840" y="1246"/>
                      <a:pt x="901" y="1246"/>
                    </a:cubicBezTo>
                    <a:cubicBezTo>
                      <a:pt x="1299" y="1246"/>
                      <a:pt x="1295" y="0"/>
                      <a:pt x="762" y="0"/>
                    </a:cubicBezTo>
                    <a:close/>
                  </a:path>
                </a:pathLst>
              </a:custGeom>
              <a:solidFill>
                <a:srgbClr val="CF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8"/>
              <p:cNvSpPr/>
              <p:nvPr/>
            </p:nvSpPr>
            <p:spPr>
              <a:xfrm>
                <a:off x="4300325" y="2229600"/>
                <a:ext cx="40550" cy="23025"/>
              </a:xfrm>
              <a:custGeom>
                <a:rect b="b" l="l" r="r" t="t"/>
                <a:pathLst>
                  <a:path extrusionOk="0" h="921" w="1622">
                    <a:moveTo>
                      <a:pt x="1175" y="0"/>
                    </a:moveTo>
                    <a:cubicBezTo>
                      <a:pt x="988" y="0"/>
                      <a:pt x="745" y="85"/>
                      <a:pt x="473" y="249"/>
                    </a:cubicBezTo>
                    <a:cubicBezTo>
                      <a:pt x="0" y="526"/>
                      <a:pt x="632" y="920"/>
                      <a:pt x="1112" y="920"/>
                    </a:cubicBezTo>
                    <a:cubicBezTo>
                      <a:pt x="1333" y="920"/>
                      <a:pt x="1522" y="836"/>
                      <a:pt x="1556" y="618"/>
                    </a:cubicBezTo>
                    <a:cubicBezTo>
                      <a:pt x="1621" y="200"/>
                      <a:pt x="1463" y="0"/>
                      <a:pt x="1175" y="0"/>
                    </a:cubicBezTo>
                    <a:close/>
                  </a:path>
                </a:pathLst>
              </a:custGeom>
              <a:solidFill>
                <a:srgbClr val="CF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8"/>
              <p:cNvSpPr/>
              <p:nvPr/>
            </p:nvSpPr>
            <p:spPr>
              <a:xfrm>
                <a:off x="4115675" y="2338800"/>
                <a:ext cx="114325" cy="213750"/>
              </a:xfrm>
              <a:custGeom>
                <a:rect b="b" l="l" r="r" t="t"/>
                <a:pathLst>
                  <a:path extrusionOk="0" h="8550" w="4573">
                    <a:moveTo>
                      <a:pt x="1584" y="1"/>
                    </a:moveTo>
                    <a:cubicBezTo>
                      <a:pt x="1584" y="1"/>
                      <a:pt x="489" y="2787"/>
                      <a:pt x="560" y="4370"/>
                    </a:cubicBezTo>
                    <a:cubicBezTo>
                      <a:pt x="608" y="5620"/>
                      <a:pt x="941" y="5748"/>
                      <a:pt x="1076" y="5748"/>
                    </a:cubicBezTo>
                    <a:cubicBezTo>
                      <a:pt x="1110" y="5748"/>
                      <a:pt x="1131" y="5740"/>
                      <a:pt x="1132" y="5740"/>
                    </a:cubicBezTo>
                    <a:lnTo>
                      <a:pt x="1132" y="5740"/>
                    </a:lnTo>
                    <a:cubicBezTo>
                      <a:pt x="1127" y="5741"/>
                      <a:pt x="310" y="6064"/>
                      <a:pt x="156" y="6978"/>
                    </a:cubicBezTo>
                    <a:cubicBezTo>
                      <a:pt x="1" y="7883"/>
                      <a:pt x="2287" y="8550"/>
                      <a:pt x="2453" y="8550"/>
                    </a:cubicBezTo>
                    <a:cubicBezTo>
                      <a:pt x="2608" y="8550"/>
                      <a:pt x="4227" y="7930"/>
                      <a:pt x="4227" y="7930"/>
                    </a:cubicBezTo>
                    <a:lnTo>
                      <a:pt x="4573" y="2775"/>
                    </a:lnTo>
                    <a:lnTo>
                      <a:pt x="3132" y="1870"/>
                    </a:lnTo>
                    <a:lnTo>
                      <a:pt x="1584" y="1"/>
                    </a:lnTo>
                    <a:close/>
                  </a:path>
                </a:pathLst>
              </a:custGeom>
              <a:solidFill>
                <a:srgbClr val="EF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8"/>
              <p:cNvSpPr/>
              <p:nvPr/>
            </p:nvSpPr>
            <p:spPr>
              <a:xfrm>
                <a:off x="4149900" y="2329575"/>
                <a:ext cx="114925" cy="236675"/>
              </a:xfrm>
              <a:custGeom>
                <a:rect b="b" l="l" r="r" t="t"/>
                <a:pathLst>
                  <a:path extrusionOk="0" h="9467" w="4597">
                    <a:moveTo>
                      <a:pt x="1084" y="1"/>
                    </a:moveTo>
                    <a:cubicBezTo>
                      <a:pt x="1084" y="1"/>
                      <a:pt x="1" y="489"/>
                      <a:pt x="251" y="2239"/>
                    </a:cubicBezTo>
                    <a:cubicBezTo>
                      <a:pt x="501" y="4001"/>
                      <a:pt x="2537" y="5013"/>
                      <a:pt x="2287" y="5966"/>
                    </a:cubicBezTo>
                    <a:cubicBezTo>
                      <a:pt x="2025" y="6930"/>
                      <a:pt x="2287" y="8240"/>
                      <a:pt x="2287" y="8240"/>
                    </a:cubicBezTo>
                    <a:lnTo>
                      <a:pt x="1763" y="8442"/>
                    </a:lnTo>
                    <a:cubicBezTo>
                      <a:pt x="1763" y="8442"/>
                      <a:pt x="1584" y="8026"/>
                      <a:pt x="1763" y="7549"/>
                    </a:cubicBezTo>
                    <a:cubicBezTo>
                      <a:pt x="1846" y="7328"/>
                      <a:pt x="1618" y="7269"/>
                      <a:pt x="1349" y="7269"/>
                    </a:cubicBezTo>
                    <a:cubicBezTo>
                      <a:pt x="1041" y="7269"/>
                      <a:pt x="680" y="7347"/>
                      <a:pt x="680" y="7347"/>
                    </a:cubicBezTo>
                    <a:cubicBezTo>
                      <a:pt x="680" y="7347"/>
                      <a:pt x="1" y="9061"/>
                      <a:pt x="489" y="9371"/>
                    </a:cubicBezTo>
                    <a:cubicBezTo>
                      <a:pt x="591" y="9438"/>
                      <a:pt x="782" y="9466"/>
                      <a:pt x="1024" y="9466"/>
                    </a:cubicBezTo>
                    <a:cubicBezTo>
                      <a:pt x="1937" y="9466"/>
                      <a:pt x="3571" y="9064"/>
                      <a:pt x="3835" y="8847"/>
                    </a:cubicBezTo>
                    <a:cubicBezTo>
                      <a:pt x="4156" y="8573"/>
                      <a:pt x="4597" y="2751"/>
                      <a:pt x="3835" y="1989"/>
                    </a:cubicBezTo>
                    <a:cubicBezTo>
                      <a:pt x="3061" y="1239"/>
                      <a:pt x="1084" y="1"/>
                      <a:pt x="1084" y="1"/>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8"/>
              <p:cNvSpPr/>
              <p:nvPr/>
            </p:nvSpPr>
            <p:spPr>
              <a:xfrm>
                <a:off x="3649725" y="2174700"/>
                <a:ext cx="560325" cy="254825"/>
              </a:xfrm>
              <a:custGeom>
                <a:rect b="b" l="l" r="r" t="t"/>
                <a:pathLst>
                  <a:path extrusionOk="0" h="10193" w="22413">
                    <a:moveTo>
                      <a:pt x="4691" y="0"/>
                    </a:moveTo>
                    <a:cubicBezTo>
                      <a:pt x="1842" y="0"/>
                      <a:pt x="1" y="1050"/>
                      <a:pt x="541" y="3362"/>
                    </a:cubicBezTo>
                    <a:cubicBezTo>
                      <a:pt x="1454" y="7306"/>
                      <a:pt x="10129" y="10192"/>
                      <a:pt x="16214" y="10192"/>
                    </a:cubicBezTo>
                    <a:cubicBezTo>
                      <a:pt x="18066" y="10192"/>
                      <a:pt x="19678" y="9925"/>
                      <a:pt x="20758" y="9339"/>
                    </a:cubicBezTo>
                    <a:cubicBezTo>
                      <a:pt x="22413" y="8434"/>
                      <a:pt x="21770" y="6565"/>
                      <a:pt x="21770" y="6565"/>
                    </a:cubicBezTo>
                    <a:cubicBezTo>
                      <a:pt x="19817" y="1802"/>
                      <a:pt x="10793" y="659"/>
                      <a:pt x="6411" y="112"/>
                    </a:cubicBezTo>
                    <a:cubicBezTo>
                      <a:pt x="5808" y="38"/>
                      <a:pt x="5231" y="0"/>
                      <a:pt x="4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8"/>
              <p:cNvSpPr/>
              <p:nvPr/>
            </p:nvSpPr>
            <p:spPr>
              <a:xfrm>
                <a:off x="3759200" y="2153025"/>
                <a:ext cx="247275" cy="60200"/>
              </a:xfrm>
              <a:custGeom>
                <a:rect b="b" l="l" r="r" t="t"/>
                <a:pathLst>
                  <a:path extrusionOk="0" h="2408" w="9891">
                    <a:moveTo>
                      <a:pt x="1757" y="0"/>
                    </a:moveTo>
                    <a:cubicBezTo>
                      <a:pt x="1" y="0"/>
                      <a:pt x="5842" y="2089"/>
                      <a:pt x="9890" y="2407"/>
                    </a:cubicBezTo>
                    <a:cubicBezTo>
                      <a:pt x="9890" y="2407"/>
                      <a:pt x="4663" y="241"/>
                      <a:pt x="2056" y="14"/>
                    </a:cubicBezTo>
                    <a:cubicBezTo>
                      <a:pt x="1939" y="5"/>
                      <a:pt x="1840" y="0"/>
                      <a:pt x="17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8"/>
              <p:cNvSpPr/>
              <p:nvPr/>
            </p:nvSpPr>
            <p:spPr>
              <a:xfrm>
                <a:off x="4755350" y="911500"/>
                <a:ext cx="253325" cy="309625"/>
              </a:xfrm>
              <a:custGeom>
                <a:rect b="b" l="l" r="r" t="t"/>
                <a:pathLst>
                  <a:path extrusionOk="0" h="12385" w="10133">
                    <a:moveTo>
                      <a:pt x="6438" y="1"/>
                    </a:moveTo>
                    <a:cubicBezTo>
                      <a:pt x="6228" y="1"/>
                      <a:pt x="6030" y="180"/>
                      <a:pt x="5989" y="729"/>
                    </a:cubicBezTo>
                    <a:cubicBezTo>
                      <a:pt x="5887" y="2265"/>
                      <a:pt x="5443" y="3898"/>
                      <a:pt x="5357" y="3898"/>
                    </a:cubicBezTo>
                    <a:cubicBezTo>
                      <a:pt x="5352" y="3898"/>
                      <a:pt x="5349" y="3894"/>
                      <a:pt x="5346" y="3884"/>
                    </a:cubicBezTo>
                    <a:lnTo>
                      <a:pt x="5084" y="3860"/>
                    </a:lnTo>
                    <a:cubicBezTo>
                      <a:pt x="4537" y="1312"/>
                      <a:pt x="5179" y="669"/>
                      <a:pt x="4477" y="407"/>
                    </a:cubicBezTo>
                    <a:cubicBezTo>
                      <a:pt x="4423" y="386"/>
                      <a:pt x="4373" y="376"/>
                      <a:pt x="4326" y="376"/>
                    </a:cubicBezTo>
                    <a:cubicBezTo>
                      <a:pt x="3769" y="376"/>
                      <a:pt x="3741" y="1818"/>
                      <a:pt x="3763" y="2884"/>
                    </a:cubicBezTo>
                    <a:cubicBezTo>
                      <a:pt x="3786" y="3705"/>
                      <a:pt x="3667" y="5563"/>
                      <a:pt x="3120" y="6194"/>
                    </a:cubicBezTo>
                    <a:cubicBezTo>
                      <a:pt x="3108" y="6206"/>
                      <a:pt x="3096" y="6218"/>
                      <a:pt x="3084" y="6230"/>
                    </a:cubicBezTo>
                    <a:cubicBezTo>
                      <a:pt x="2959" y="6345"/>
                      <a:pt x="2771" y="6406"/>
                      <a:pt x="2571" y="6406"/>
                    </a:cubicBezTo>
                    <a:cubicBezTo>
                      <a:pt x="2524" y="6406"/>
                      <a:pt x="2477" y="6403"/>
                      <a:pt x="2429" y="6396"/>
                    </a:cubicBezTo>
                    <a:lnTo>
                      <a:pt x="2417" y="6396"/>
                    </a:lnTo>
                    <a:cubicBezTo>
                      <a:pt x="2346" y="6384"/>
                      <a:pt x="2274" y="6372"/>
                      <a:pt x="2215" y="6349"/>
                    </a:cubicBezTo>
                    <a:cubicBezTo>
                      <a:pt x="1893" y="6241"/>
                      <a:pt x="1512" y="5158"/>
                      <a:pt x="917" y="4729"/>
                    </a:cubicBezTo>
                    <a:cubicBezTo>
                      <a:pt x="778" y="4629"/>
                      <a:pt x="654" y="4591"/>
                      <a:pt x="545" y="4591"/>
                    </a:cubicBezTo>
                    <a:cubicBezTo>
                      <a:pt x="189" y="4591"/>
                      <a:pt x="0" y="5003"/>
                      <a:pt x="0" y="5003"/>
                    </a:cubicBezTo>
                    <a:cubicBezTo>
                      <a:pt x="0" y="5003"/>
                      <a:pt x="1131" y="6503"/>
                      <a:pt x="1512" y="7861"/>
                    </a:cubicBezTo>
                    <a:cubicBezTo>
                      <a:pt x="1893" y="9206"/>
                      <a:pt x="3001" y="9563"/>
                      <a:pt x="3346" y="10242"/>
                    </a:cubicBezTo>
                    <a:cubicBezTo>
                      <a:pt x="3525" y="10575"/>
                      <a:pt x="3346" y="11754"/>
                      <a:pt x="3346" y="11754"/>
                    </a:cubicBezTo>
                    <a:cubicBezTo>
                      <a:pt x="3986" y="12235"/>
                      <a:pt x="4673" y="12384"/>
                      <a:pt x="5278" y="12384"/>
                    </a:cubicBezTo>
                    <a:cubicBezTo>
                      <a:pt x="6259" y="12384"/>
                      <a:pt x="7025" y="11992"/>
                      <a:pt x="7025" y="11992"/>
                    </a:cubicBezTo>
                    <a:cubicBezTo>
                      <a:pt x="7025" y="11992"/>
                      <a:pt x="6751" y="10802"/>
                      <a:pt x="7263" y="10123"/>
                    </a:cubicBezTo>
                    <a:cubicBezTo>
                      <a:pt x="7775" y="9456"/>
                      <a:pt x="7942" y="8646"/>
                      <a:pt x="8216" y="7170"/>
                    </a:cubicBezTo>
                    <a:cubicBezTo>
                      <a:pt x="8216" y="7170"/>
                      <a:pt x="8859" y="5420"/>
                      <a:pt x="9263" y="4967"/>
                    </a:cubicBezTo>
                    <a:cubicBezTo>
                      <a:pt x="9656" y="4515"/>
                      <a:pt x="10132" y="3217"/>
                      <a:pt x="9597" y="3134"/>
                    </a:cubicBezTo>
                    <a:cubicBezTo>
                      <a:pt x="9568" y="3129"/>
                      <a:pt x="9542" y="3127"/>
                      <a:pt x="9517" y="3127"/>
                    </a:cubicBezTo>
                    <a:cubicBezTo>
                      <a:pt x="9083" y="3127"/>
                      <a:pt x="9143" y="3812"/>
                      <a:pt x="8073" y="5051"/>
                    </a:cubicBezTo>
                    <a:cubicBezTo>
                      <a:pt x="8180" y="4503"/>
                      <a:pt x="8323" y="3944"/>
                      <a:pt x="8478" y="3670"/>
                    </a:cubicBezTo>
                    <a:cubicBezTo>
                      <a:pt x="8819" y="3057"/>
                      <a:pt x="9044" y="1455"/>
                      <a:pt x="8427" y="1455"/>
                    </a:cubicBezTo>
                    <a:cubicBezTo>
                      <a:pt x="8420" y="1455"/>
                      <a:pt x="8413" y="1455"/>
                      <a:pt x="8406" y="1455"/>
                    </a:cubicBezTo>
                    <a:cubicBezTo>
                      <a:pt x="7763" y="1503"/>
                      <a:pt x="8144" y="2300"/>
                      <a:pt x="7037" y="4229"/>
                    </a:cubicBezTo>
                    <a:lnTo>
                      <a:pt x="6727" y="4063"/>
                    </a:lnTo>
                    <a:cubicBezTo>
                      <a:pt x="6751" y="3729"/>
                      <a:pt x="6799" y="3182"/>
                      <a:pt x="6834" y="2646"/>
                    </a:cubicBezTo>
                    <a:cubicBezTo>
                      <a:pt x="6882" y="1836"/>
                      <a:pt x="7132" y="729"/>
                      <a:pt x="6965" y="372"/>
                    </a:cubicBezTo>
                    <a:cubicBezTo>
                      <a:pt x="6886" y="196"/>
                      <a:pt x="6656" y="1"/>
                      <a:pt x="6438" y="1"/>
                    </a:cubicBezTo>
                    <a:close/>
                  </a:path>
                </a:pathLst>
              </a:custGeom>
              <a:solidFill>
                <a:srgbClr val="FF8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8"/>
              <p:cNvSpPr/>
              <p:nvPr/>
            </p:nvSpPr>
            <p:spPr>
              <a:xfrm>
                <a:off x="4816075" y="1067225"/>
                <a:ext cx="50025" cy="44075"/>
              </a:xfrm>
              <a:custGeom>
                <a:rect b="b" l="l" r="r" t="t"/>
                <a:pathLst>
                  <a:path extrusionOk="0" h="1763" w="2001">
                    <a:moveTo>
                      <a:pt x="655" y="1"/>
                    </a:moveTo>
                    <a:cubicBezTo>
                      <a:pt x="530" y="116"/>
                      <a:pt x="342" y="177"/>
                      <a:pt x="142" y="177"/>
                    </a:cubicBezTo>
                    <a:cubicBezTo>
                      <a:pt x="95" y="177"/>
                      <a:pt x="48" y="174"/>
                      <a:pt x="0" y="167"/>
                    </a:cubicBezTo>
                    <a:lnTo>
                      <a:pt x="0" y="167"/>
                    </a:lnTo>
                    <a:cubicBezTo>
                      <a:pt x="167" y="227"/>
                      <a:pt x="1536" y="703"/>
                      <a:pt x="1929" y="1763"/>
                    </a:cubicBezTo>
                    <a:cubicBezTo>
                      <a:pt x="1929" y="1763"/>
                      <a:pt x="2000" y="596"/>
                      <a:pt x="655" y="1"/>
                    </a:cubicBezTo>
                    <a:close/>
                  </a:path>
                </a:pathLst>
              </a:custGeom>
              <a:solidFill>
                <a:srgbClr val="EF6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8"/>
              <p:cNvSpPr/>
              <p:nvPr/>
            </p:nvSpPr>
            <p:spPr>
              <a:xfrm>
                <a:off x="4259150" y="4618250"/>
                <a:ext cx="117900" cy="35500"/>
              </a:xfrm>
              <a:custGeom>
                <a:rect b="b" l="l" r="r" t="t"/>
                <a:pathLst>
                  <a:path extrusionOk="0" h="1420" w="4716">
                    <a:moveTo>
                      <a:pt x="4715" y="1"/>
                    </a:moveTo>
                    <a:lnTo>
                      <a:pt x="4715" y="1"/>
                    </a:lnTo>
                    <a:cubicBezTo>
                      <a:pt x="4715" y="1"/>
                      <a:pt x="3334" y="488"/>
                      <a:pt x="1937" y="488"/>
                    </a:cubicBezTo>
                    <a:cubicBezTo>
                      <a:pt x="1239" y="488"/>
                      <a:pt x="536" y="366"/>
                      <a:pt x="1" y="1"/>
                    </a:cubicBezTo>
                    <a:lnTo>
                      <a:pt x="1" y="1"/>
                    </a:lnTo>
                    <a:lnTo>
                      <a:pt x="417" y="1346"/>
                    </a:lnTo>
                    <a:cubicBezTo>
                      <a:pt x="417" y="1346"/>
                      <a:pt x="1113" y="1420"/>
                      <a:pt x="1916" y="1420"/>
                    </a:cubicBezTo>
                    <a:cubicBezTo>
                      <a:pt x="2880" y="1420"/>
                      <a:pt x="3998" y="1314"/>
                      <a:pt x="4251" y="846"/>
                    </a:cubicBezTo>
                    <a:lnTo>
                      <a:pt x="4715" y="1"/>
                    </a:ln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8"/>
              <p:cNvSpPr/>
              <p:nvPr/>
            </p:nvSpPr>
            <p:spPr>
              <a:xfrm>
                <a:off x="4270750" y="4657200"/>
                <a:ext cx="122675" cy="27150"/>
              </a:xfrm>
              <a:custGeom>
                <a:rect b="b" l="l" r="r" t="t"/>
                <a:pathLst>
                  <a:path extrusionOk="0" h="1086" w="4907">
                    <a:moveTo>
                      <a:pt x="2472" y="0"/>
                    </a:moveTo>
                    <a:cubicBezTo>
                      <a:pt x="1622" y="0"/>
                      <a:pt x="647" y="88"/>
                      <a:pt x="1" y="419"/>
                    </a:cubicBezTo>
                    <a:lnTo>
                      <a:pt x="1" y="1086"/>
                    </a:lnTo>
                    <a:cubicBezTo>
                      <a:pt x="1" y="1086"/>
                      <a:pt x="1647" y="705"/>
                      <a:pt x="3100" y="705"/>
                    </a:cubicBezTo>
                    <a:cubicBezTo>
                      <a:pt x="3827" y="705"/>
                      <a:pt x="4505" y="800"/>
                      <a:pt x="4906" y="1086"/>
                    </a:cubicBezTo>
                    <a:lnTo>
                      <a:pt x="4216" y="110"/>
                    </a:lnTo>
                    <a:cubicBezTo>
                      <a:pt x="4216" y="110"/>
                      <a:pt x="3422" y="0"/>
                      <a:pt x="2472" y="0"/>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8"/>
              <p:cNvSpPr/>
              <p:nvPr/>
            </p:nvSpPr>
            <p:spPr>
              <a:xfrm>
                <a:off x="4267200" y="4682925"/>
                <a:ext cx="129500" cy="36250"/>
              </a:xfrm>
              <a:custGeom>
                <a:rect b="b" l="l" r="r" t="t"/>
                <a:pathLst>
                  <a:path extrusionOk="0" h="1450" w="5180">
                    <a:moveTo>
                      <a:pt x="2557" y="1"/>
                    </a:moveTo>
                    <a:cubicBezTo>
                      <a:pt x="2468" y="1"/>
                      <a:pt x="2378" y="4"/>
                      <a:pt x="2286" y="9"/>
                    </a:cubicBezTo>
                    <a:cubicBezTo>
                      <a:pt x="560" y="105"/>
                      <a:pt x="0" y="1450"/>
                      <a:pt x="0" y="1450"/>
                    </a:cubicBezTo>
                    <a:cubicBezTo>
                      <a:pt x="1056" y="703"/>
                      <a:pt x="2169" y="491"/>
                      <a:pt x="3090" y="491"/>
                    </a:cubicBezTo>
                    <a:cubicBezTo>
                      <a:pt x="4298" y="491"/>
                      <a:pt x="5179" y="855"/>
                      <a:pt x="5179" y="855"/>
                    </a:cubicBezTo>
                    <a:cubicBezTo>
                      <a:pt x="5179" y="855"/>
                      <a:pt x="4133" y="1"/>
                      <a:pt x="2557" y="1"/>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8"/>
              <p:cNvSpPr/>
              <p:nvPr/>
            </p:nvSpPr>
            <p:spPr>
              <a:xfrm>
                <a:off x="5654000" y="4182925"/>
                <a:ext cx="442900" cy="286525"/>
              </a:xfrm>
              <a:custGeom>
                <a:rect b="b" l="l" r="r" t="t"/>
                <a:pathLst>
                  <a:path extrusionOk="0" h="11461" w="17716">
                    <a:moveTo>
                      <a:pt x="5688" y="0"/>
                    </a:moveTo>
                    <a:cubicBezTo>
                      <a:pt x="4510" y="0"/>
                      <a:pt x="3934" y="853"/>
                      <a:pt x="4857" y="2924"/>
                    </a:cubicBezTo>
                    <a:cubicBezTo>
                      <a:pt x="4631" y="2531"/>
                      <a:pt x="4131" y="1852"/>
                      <a:pt x="3285" y="1662"/>
                    </a:cubicBezTo>
                    <a:cubicBezTo>
                      <a:pt x="3226" y="1649"/>
                      <a:pt x="3164" y="1642"/>
                      <a:pt x="3101" y="1642"/>
                    </a:cubicBezTo>
                    <a:cubicBezTo>
                      <a:pt x="1854" y="1642"/>
                      <a:pt x="1" y="4109"/>
                      <a:pt x="261" y="4948"/>
                    </a:cubicBezTo>
                    <a:cubicBezTo>
                      <a:pt x="535" y="5841"/>
                      <a:pt x="2619" y="7698"/>
                      <a:pt x="2619" y="7698"/>
                    </a:cubicBezTo>
                    <a:cubicBezTo>
                      <a:pt x="2619" y="7698"/>
                      <a:pt x="2678" y="9734"/>
                      <a:pt x="4833" y="11461"/>
                    </a:cubicBezTo>
                    <a:cubicBezTo>
                      <a:pt x="4833" y="11461"/>
                      <a:pt x="12263" y="10056"/>
                      <a:pt x="17716" y="2769"/>
                    </a:cubicBezTo>
                    <a:lnTo>
                      <a:pt x="17216" y="1924"/>
                    </a:lnTo>
                    <a:cubicBezTo>
                      <a:pt x="17216" y="1924"/>
                      <a:pt x="17239" y="840"/>
                      <a:pt x="15811" y="471"/>
                    </a:cubicBezTo>
                    <a:cubicBezTo>
                      <a:pt x="15442" y="377"/>
                      <a:pt x="15115" y="330"/>
                      <a:pt x="14801" y="330"/>
                    </a:cubicBezTo>
                    <a:cubicBezTo>
                      <a:pt x="13889" y="330"/>
                      <a:pt x="13087" y="725"/>
                      <a:pt x="11679" y="1495"/>
                    </a:cubicBezTo>
                    <a:cubicBezTo>
                      <a:pt x="11227" y="1745"/>
                      <a:pt x="10751" y="1948"/>
                      <a:pt x="10298" y="2090"/>
                    </a:cubicBezTo>
                    <a:cubicBezTo>
                      <a:pt x="10000" y="2186"/>
                      <a:pt x="9715" y="2257"/>
                      <a:pt x="9429" y="2293"/>
                    </a:cubicBezTo>
                    <a:cubicBezTo>
                      <a:pt x="9286" y="2317"/>
                      <a:pt x="9143" y="2340"/>
                      <a:pt x="9000" y="2340"/>
                    </a:cubicBezTo>
                    <a:cubicBezTo>
                      <a:pt x="8932" y="2343"/>
                      <a:pt x="8863" y="2345"/>
                      <a:pt x="8796" y="2345"/>
                    </a:cubicBezTo>
                    <a:cubicBezTo>
                      <a:pt x="8593" y="2345"/>
                      <a:pt x="8396" y="2332"/>
                      <a:pt x="8226" y="2305"/>
                    </a:cubicBezTo>
                    <a:cubicBezTo>
                      <a:pt x="7953" y="2257"/>
                      <a:pt x="7714" y="2162"/>
                      <a:pt x="7524" y="2019"/>
                    </a:cubicBezTo>
                    <a:cubicBezTo>
                      <a:pt x="7429" y="1959"/>
                      <a:pt x="7333" y="1888"/>
                      <a:pt x="7262" y="1793"/>
                    </a:cubicBezTo>
                    <a:cubicBezTo>
                      <a:pt x="6179" y="590"/>
                      <a:pt x="7607" y="233"/>
                      <a:pt x="6095" y="31"/>
                    </a:cubicBezTo>
                    <a:cubicBezTo>
                      <a:pt x="5953" y="11"/>
                      <a:pt x="5817" y="0"/>
                      <a:pt x="56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8"/>
              <p:cNvSpPr/>
              <p:nvPr/>
            </p:nvSpPr>
            <p:spPr>
              <a:xfrm>
                <a:off x="5774825" y="4251800"/>
                <a:ext cx="322075" cy="217650"/>
              </a:xfrm>
              <a:custGeom>
                <a:rect b="b" l="l" r="r" t="t"/>
                <a:pathLst>
                  <a:path extrusionOk="0" h="8706" w="12883">
                    <a:moveTo>
                      <a:pt x="12772" y="0"/>
                    </a:moveTo>
                    <a:cubicBezTo>
                      <a:pt x="12474" y="0"/>
                      <a:pt x="11546" y="213"/>
                      <a:pt x="9656" y="2312"/>
                    </a:cubicBezTo>
                    <a:cubicBezTo>
                      <a:pt x="7275" y="4943"/>
                      <a:pt x="3786" y="7075"/>
                      <a:pt x="0" y="8706"/>
                    </a:cubicBezTo>
                    <a:cubicBezTo>
                      <a:pt x="0" y="8706"/>
                      <a:pt x="7430" y="7301"/>
                      <a:pt x="12883" y="14"/>
                    </a:cubicBezTo>
                    <a:cubicBezTo>
                      <a:pt x="12883" y="14"/>
                      <a:pt x="12848" y="0"/>
                      <a:pt x="12772" y="0"/>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8"/>
              <p:cNvSpPr/>
              <p:nvPr/>
            </p:nvSpPr>
            <p:spPr>
              <a:xfrm>
                <a:off x="5805475" y="4233400"/>
                <a:ext cx="54200" cy="46450"/>
              </a:xfrm>
              <a:custGeom>
                <a:rect b="b" l="l" r="r" t="t"/>
                <a:pathLst>
                  <a:path extrusionOk="0" h="1858" w="2168">
                    <a:moveTo>
                      <a:pt x="1465" y="0"/>
                    </a:moveTo>
                    <a:cubicBezTo>
                      <a:pt x="1358" y="12"/>
                      <a:pt x="131" y="119"/>
                      <a:pt x="1" y="1667"/>
                    </a:cubicBezTo>
                    <a:lnTo>
                      <a:pt x="620" y="1857"/>
                    </a:lnTo>
                    <a:cubicBezTo>
                      <a:pt x="620" y="1857"/>
                      <a:pt x="715" y="572"/>
                      <a:pt x="2167" y="286"/>
                    </a:cubicBezTo>
                    <a:cubicBezTo>
                      <a:pt x="1894" y="238"/>
                      <a:pt x="1655" y="143"/>
                      <a:pt x="1465" y="0"/>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8"/>
              <p:cNvSpPr/>
              <p:nvPr/>
            </p:nvSpPr>
            <p:spPr>
              <a:xfrm>
                <a:off x="5844175" y="4240525"/>
                <a:ext cx="34850" cy="43775"/>
              </a:xfrm>
              <a:custGeom>
                <a:rect b="b" l="l" r="r" t="t"/>
                <a:pathLst>
                  <a:path extrusionOk="0" h="1751" w="1394">
                    <a:moveTo>
                      <a:pt x="619" y="1"/>
                    </a:moveTo>
                    <a:cubicBezTo>
                      <a:pt x="310" y="298"/>
                      <a:pt x="0" y="846"/>
                      <a:pt x="238" y="1751"/>
                    </a:cubicBezTo>
                    <a:lnTo>
                      <a:pt x="881" y="1727"/>
                    </a:lnTo>
                    <a:cubicBezTo>
                      <a:pt x="881" y="1727"/>
                      <a:pt x="631" y="787"/>
                      <a:pt x="1393" y="36"/>
                    </a:cubicBezTo>
                    <a:lnTo>
                      <a:pt x="1393" y="36"/>
                    </a:lnTo>
                    <a:cubicBezTo>
                      <a:pt x="1325" y="39"/>
                      <a:pt x="1256" y="41"/>
                      <a:pt x="1189" y="41"/>
                    </a:cubicBezTo>
                    <a:cubicBezTo>
                      <a:pt x="986" y="41"/>
                      <a:pt x="789" y="28"/>
                      <a:pt x="619" y="1"/>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8"/>
              <p:cNvSpPr/>
              <p:nvPr/>
            </p:nvSpPr>
            <p:spPr>
              <a:xfrm>
                <a:off x="5883750" y="4235175"/>
                <a:ext cx="27725" cy="42000"/>
              </a:xfrm>
              <a:custGeom>
                <a:rect b="b" l="l" r="r" t="t"/>
                <a:pathLst>
                  <a:path extrusionOk="0" h="1680" w="1109">
                    <a:moveTo>
                      <a:pt x="1108" y="0"/>
                    </a:moveTo>
                    <a:lnTo>
                      <a:pt x="1108" y="0"/>
                    </a:lnTo>
                    <a:cubicBezTo>
                      <a:pt x="810" y="96"/>
                      <a:pt x="525" y="167"/>
                      <a:pt x="239" y="203"/>
                    </a:cubicBezTo>
                    <a:cubicBezTo>
                      <a:pt x="72" y="548"/>
                      <a:pt x="1" y="1024"/>
                      <a:pt x="251" y="1679"/>
                    </a:cubicBezTo>
                    <a:lnTo>
                      <a:pt x="882" y="1596"/>
                    </a:lnTo>
                    <a:cubicBezTo>
                      <a:pt x="882" y="1596"/>
                      <a:pt x="584" y="786"/>
                      <a:pt x="1108" y="0"/>
                    </a:cubicBezTo>
                    <a:close/>
                  </a:path>
                </a:pathLst>
              </a:custGeom>
              <a:solidFill>
                <a:srgbClr val="E1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8"/>
              <p:cNvSpPr/>
              <p:nvPr/>
            </p:nvSpPr>
            <p:spPr>
              <a:xfrm>
                <a:off x="4298025" y="2581250"/>
                <a:ext cx="115625" cy="301825"/>
              </a:xfrm>
              <a:custGeom>
                <a:rect b="b" l="l" r="r" t="t"/>
                <a:pathLst>
                  <a:path extrusionOk="0" h="12073" w="4625">
                    <a:moveTo>
                      <a:pt x="2929" y="0"/>
                    </a:moveTo>
                    <a:cubicBezTo>
                      <a:pt x="1958" y="0"/>
                      <a:pt x="2448" y="3762"/>
                      <a:pt x="1660" y="7353"/>
                    </a:cubicBezTo>
                    <a:cubicBezTo>
                      <a:pt x="1077" y="10047"/>
                      <a:pt x="1" y="12073"/>
                      <a:pt x="324" y="12073"/>
                    </a:cubicBezTo>
                    <a:cubicBezTo>
                      <a:pt x="469" y="12073"/>
                      <a:pt x="897" y="11663"/>
                      <a:pt x="1779" y="10722"/>
                    </a:cubicBezTo>
                    <a:cubicBezTo>
                      <a:pt x="4625" y="7698"/>
                      <a:pt x="3220" y="90"/>
                      <a:pt x="3220" y="90"/>
                    </a:cubicBezTo>
                    <a:cubicBezTo>
                      <a:pt x="3111" y="29"/>
                      <a:pt x="3014"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8"/>
              <p:cNvSpPr/>
              <p:nvPr/>
            </p:nvSpPr>
            <p:spPr>
              <a:xfrm>
                <a:off x="4707125" y="2495450"/>
                <a:ext cx="171175" cy="143725"/>
              </a:xfrm>
              <a:custGeom>
                <a:rect b="b" l="l" r="r" t="t"/>
                <a:pathLst>
                  <a:path extrusionOk="0" h="5749" w="6847">
                    <a:moveTo>
                      <a:pt x="850" y="1"/>
                    </a:moveTo>
                    <a:cubicBezTo>
                      <a:pt x="571" y="1"/>
                      <a:pt x="288" y="41"/>
                      <a:pt x="0" y="129"/>
                    </a:cubicBezTo>
                    <a:cubicBezTo>
                      <a:pt x="0" y="129"/>
                      <a:pt x="4501" y="1605"/>
                      <a:pt x="6847" y="5748"/>
                    </a:cubicBezTo>
                    <a:cubicBezTo>
                      <a:pt x="6847" y="5748"/>
                      <a:pt x="4181" y="1"/>
                      <a:pt x="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8"/>
              <p:cNvSpPr/>
              <p:nvPr/>
            </p:nvSpPr>
            <p:spPr>
              <a:xfrm>
                <a:off x="4559200" y="4566775"/>
                <a:ext cx="389950" cy="254500"/>
              </a:xfrm>
              <a:custGeom>
                <a:rect b="b" l="l" r="r" t="t"/>
                <a:pathLst>
                  <a:path extrusionOk="0" h="10180" w="15598">
                    <a:moveTo>
                      <a:pt x="5370" y="0"/>
                    </a:moveTo>
                    <a:lnTo>
                      <a:pt x="1488" y="1667"/>
                    </a:lnTo>
                    <a:cubicBezTo>
                      <a:pt x="1488" y="1667"/>
                      <a:pt x="202" y="5191"/>
                      <a:pt x="24" y="9263"/>
                    </a:cubicBezTo>
                    <a:cubicBezTo>
                      <a:pt x="12" y="9561"/>
                      <a:pt x="0" y="9870"/>
                      <a:pt x="0" y="10180"/>
                    </a:cubicBezTo>
                    <a:lnTo>
                      <a:pt x="15550" y="10180"/>
                    </a:lnTo>
                    <a:cubicBezTo>
                      <a:pt x="15550" y="10180"/>
                      <a:pt x="15597" y="9799"/>
                      <a:pt x="15597" y="9263"/>
                    </a:cubicBezTo>
                    <a:cubicBezTo>
                      <a:pt x="15597" y="8084"/>
                      <a:pt x="15347" y="6179"/>
                      <a:pt x="13692" y="5917"/>
                    </a:cubicBezTo>
                    <a:cubicBezTo>
                      <a:pt x="12716" y="5763"/>
                      <a:pt x="11335" y="5679"/>
                      <a:pt x="9966" y="5263"/>
                    </a:cubicBezTo>
                    <a:cubicBezTo>
                      <a:pt x="9632" y="5167"/>
                      <a:pt x="9287" y="5048"/>
                      <a:pt x="8965" y="4893"/>
                    </a:cubicBezTo>
                    <a:cubicBezTo>
                      <a:pt x="8823" y="4834"/>
                      <a:pt x="8680" y="4762"/>
                      <a:pt x="8537" y="4679"/>
                    </a:cubicBezTo>
                    <a:cubicBezTo>
                      <a:pt x="8227" y="4524"/>
                      <a:pt x="7930" y="4334"/>
                      <a:pt x="7644" y="4108"/>
                    </a:cubicBezTo>
                    <a:cubicBezTo>
                      <a:pt x="6560" y="3274"/>
                      <a:pt x="5703" y="2000"/>
                      <a:pt x="5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8"/>
              <p:cNvSpPr/>
              <p:nvPr/>
            </p:nvSpPr>
            <p:spPr>
              <a:xfrm>
                <a:off x="4559200" y="4798350"/>
                <a:ext cx="389950" cy="22925"/>
              </a:xfrm>
              <a:custGeom>
                <a:rect b="b" l="l" r="r" t="t"/>
                <a:pathLst>
                  <a:path extrusionOk="0" h="917" w="15598">
                    <a:moveTo>
                      <a:pt x="24" y="0"/>
                    </a:moveTo>
                    <a:cubicBezTo>
                      <a:pt x="12" y="298"/>
                      <a:pt x="0" y="607"/>
                      <a:pt x="0" y="917"/>
                    </a:cubicBezTo>
                    <a:lnTo>
                      <a:pt x="15550" y="917"/>
                    </a:lnTo>
                    <a:cubicBezTo>
                      <a:pt x="15550" y="917"/>
                      <a:pt x="15597" y="536"/>
                      <a:pt x="15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8"/>
              <p:cNvSpPr/>
              <p:nvPr/>
            </p:nvSpPr>
            <p:spPr>
              <a:xfrm>
                <a:off x="4707125" y="4669450"/>
                <a:ext cx="65500" cy="31575"/>
              </a:xfrm>
              <a:custGeom>
                <a:rect b="b" l="l" r="r" t="t"/>
                <a:pathLst>
                  <a:path extrusionOk="0" h="1263" w="2620">
                    <a:moveTo>
                      <a:pt x="1727" y="1"/>
                    </a:moveTo>
                    <a:lnTo>
                      <a:pt x="0" y="477"/>
                    </a:lnTo>
                    <a:lnTo>
                      <a:pt x="465" y="1263"/>
                    </a:lnTo>
                    <a:lnTo>
                      <a:pt x="2620" y="572"/>
                    </a:lnTo>
                    <a:cubicBezTo>
                      <a:pt x="2310" y="417"/>
                      <a:pt x="2013" y="227"/>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8"/>
              <p:cNvSpPr/>
              <p:nvPr/>
            </p:nvSpPr>
            <p:spPr>
              <a:xfrm>
                <a:off x="4749400" y="4689100"/>
                <a:ext cx="58950" cy="33350"/>
              </a:xfrm>
              <a:custGeom>
                <a:rect b="b" l="l" r="r" t="t"/>
                <a:pathLst>
                  <a:path extrusionOk="0" h="1334" w="2358">
                    <a:moveTo>
                      <a:pt x="1357" y="0"/>
                    </a:moveTo>
                    <a:lnTo>
                      <a:pt x="0" y="989"/>
                    </a:lnTo>
                    <a:lnTo>
                      <a:pt x="905" y="1334"/>
                    </a:lnTo>
                    <a:lnTo>
                      <a:pt x="2358" y="370"/>
                    </a:lnTo>
                    <a:cubicBezTo>
                      <a:pt x="2024" y="274"/>
                      <a:pt x="1679" y="155"/>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8"/>
              <p:cNvSpPr/>
              <p:nvPr/>
            </p:nvSpPr>
            <p:spPr>
              <a:xfrm>
                <a:off x="3168550" y="4522700"/>
                <a:ext cx="297675" cy="298575"/>
              </a:xfrm>
              <a:custGeom>
                <a:rect b="b" l="l" r="r" t="t"/>
                <a:pathLst>
                  <a:path extrusionOk="0" h="11943" w="11907">
                    <a:moveTo>
                      <a:pt x="6870" y="1"/>
                    </a:moveTo>
                    <a:cubicBezTo>
                      <a:pt x="6870" y="1"/>
                      <a:pt x="0" y="6061"/>
                      <a:pt x="1012" y="11026"/>
                    </a:cubicBezTo>
                    <a:cubicBezTo>
                      <a:pt x="1084" y="11336"/>
                      <a:pt x="1179" y="11633"/>
                      <a:pt x="1310" y="11943"/>
                    </a:cubicBezTo>
                    <a:lnTo>
                      <a:pt x="11656" y="11943"/>
                    </a:lnTo>
                    <a:cubicBezTo>
                      <a:pt x="11656" y="11943"/>
                      <a:pt x="11799" y="11550"/>
                      <a:pt x="11835" y="11026"/>
                    </a:cubicBezTo>
                    <a:cubicBezTo>
                      <a:pt x="11906" y="10228"/>
                      <a:pt x="11763" y="9133"/>
                      <a:pt x="10656" y="8550"/>
                    </a:cubicBezTo>
                    <a:cubicBezTo>
                      <a:pt x="8811" y="7585"/>
                      <a:pt x="9061" y="2918"/>
                      <a:pt x="9061" y="2918"/>
                    </a:cubicBezTo>
                    <a:lnTo>
                      <a:pt x="6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8"/>
              <p:cNvSpPr/>
              <p:nvPr/>
            </p:nvSpPr>
            <p:spPr>
              <a:xfrm>
                <a:off x="3193850" y="4798350"/>
                <a:ext cx="270575" cy="22925"/>
              </a:xfrm>
              <a:custGeom>
                <a:rect b="b" l="l" r="r" t="t"/>
                <a:pathLst>
                  <a:path extrusionOk="0" h="917" w="10823">
                    <a:moveTo>
                      <a:pt x="0" y="0"/>
                    </a:moveTo>
                    <a:cubicBezTo>
                      <a:pt x="72" y="310"/>
                      <a:pt x="167" y="607"/>
                      <a:pt x="298" y="917"/>
                    </a:cubicBezTo>
                    <a:lnTo>
                      <a:pt x="10644" y="917"/>
                    </a:lnTo>
                    <a:cubicBezTo>
                      <a:pt x="10644" y="917"/>
                      <a:pt x="10787" y="524"/>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8"/>
              <p:cNvSpPr/>
              <p:nvPr/>
            </p:nvSpPr>
            <p:spPr>
              <a:xfrm>
                <a:off x="3264375" y="4699475"/>
                <a:ext cx="158675" cy="35200"/>
              </a:xfrm>
              <a:custGeom>
                <a:rect b="b" l="l" r="r" t="t"/>
                <a:pathLst>
                  <a:path extrusionOk="0" h="1408" w="6347">
                    <a:moveTo>
                      <a:pt x="3098" y="0"/>
                    </a:moveTo>
                    <a:cubicBezTo>
                      <a:pt x="1398" y="0"/>
                      <a:pt x="1" y="681"/>
                      <a:pt x="1" y="681"/>
                    </a:cubicBezTo>
                    <a:lnTo>
                      <a:pt x="1" y="1407"/>
                    </a:lnTo>
                    <a:cubicBezTo>
                      <a:pt x="783" y="896"/>
                      <a:pt x="1933" y="742"/>
                      <a:pt x="3039" y="742"/>
                    </a:cubicBezTo>
                    <a:cubicBezTo>
                      <a:pt x="4744" y="742"/>
                      <a:pt x="6347" y="1109"/>
                      <a:pt x="6347" y="1109"/>
                    </a:cubicBezTo>
                    <a:cubicBezTo>
                      <a:pt x="5322" y="262"/>
                      <a:pt x="4152" y="0"/>
                      <a:pt x="3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8"/>
              <p:cNvSpPr/>
              <p:nvPr/>
            </p:nvSpPr>
            <p:spPr>
              <a:xfrm>
                <a:off x="3264375" y="4671975"/>
                <a:ext cx="137250" cy="27575"/>
              </a:xfrm>
              <a:custGeom>
                <a:rect b="b" l="l" r="r" t="t"/>
                <a:pathLst>
                  <a:path extrusionOk="0" h="1103" w="5490">
                    <a:moveTo>
                      <a:pt x="2528" y="1"/>
                    </a:moveTo>
                    <a:cubicBezTo>
                      <a:pt x="1307" y="1"/>
                      <a:pt x="310" y="376"/>
                      <a:pt x="310" y="376"/>
                    </a:cubicBezTo>
                    <a:lnTo>
                      <a:pt x="1" y="1102"/>
                    </a:lnTo>
                    <a:cubicBezTo>
                      <a:pt x="902" y="678"/>
                      <a:pt x="1812" y="536"/>
                      <a:pt x="2625" y="536"/>
                    </a:cubicBezTo>
                    <a:cubicBezTo>
                      <a:pt x="4251" y="536"/>
                      <a:pt x="5490" y="1102"/>
                      <a:pt x="5490" y="1102"/>
                    </a:cubicBezTo>
                    <a:cubicBezTo>
                      <a:pt x="4622" y="240"/>
                      <a:pt x="3504"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8"/>
              <p:cNvSpPr/>
              <p:nvPr/>
            </p:nvSpPr>
            <p:spPr>
              <a:xfrm>
                <a:off x="3252175" y="2957050"/>
                <a:ext cx="1580000" cy="1724325"/>
              </a:xfrm>
              <a:custGeom>
                <a:rect b="b" l="l" r="r" t="t"/>
                <a:pathLst>
                  <a:path extrusionOk="0" h="68973" w="63200">
                    <a:moveTo>
                      <a:pt x="35624" y="0"/>
                    </a:moveTo>
                    <a:lnTo>
                      <a:pt x="14991" y="7584"/>
                    </a:lnTo>
                    <a:lnTo>
                      <a:pt x="18241" y="14240"/>
                    </a:lnTo>
                    <a:cubicBezTo>
                      <a:pt x="18241" y="14240"/>
                      <a:pt x="18134" y="17752"/>
                      <a:pt x="17932" y="22408"/>
                    </a:cubicBezTo>
                    <a:cubicBezTo>
                      <a:pt x="17920" y="22515"/>
                      <a:pt x="17920" y="22622"/>
                      <a:pt x="17908" y="22729"/>
                    </a:cubicBezTo>
                    <a:cubicBezTo>
                      <a:pt x="17598" y="29599"/>
                      <a:pt x="17074" y="38791"/>
                      <a:pt x="16336" y="42922"/>
                    </a:cubicBezTo>
                    <a:cubicBezTo>
                      <a:pt x="16336" y="42922"/>
                      <a:pt x="6906" y="54423"/>
                      <a:pt x="1" y="65889"/>
                    </a:cubicBezTo>
                    <a:cubicBezTo>
                      <a:pt x="1" y="65889"/>
                      <a:pt x="3037" y="68485"/>
                      <a:pt x="6609" y="68973"/>
                    </a:cubicBezTo>
                    <a:cubicBezTo>
                      <a:pt x="6609" y="68973"/>
                      <a:pt x="25873" y="51066"/>
                      <a:pt x="27635" y="46815"/>
                    </a:cubicBezTo>
                    <a:cubicBezTo>
                      <a:pt x="29183" y="43077"/>
                      <a:pt x="32898" y="26753"/>
                      <a:pt x="33767" y="22860"/>
                    </a:cubicBezTo>
                    <a:cubicBezTo>
                      <a:pt x="33886" y="22324"/>
                      <a:pt x="33957" y="22015"/>
                      <a:pt x="33957" y="22015"/>
                    </a:cubicBezTo>
                    <a:lnTo>
                      <a:pt x="34005" y="22050"/>
                    </a:lnTo>
                    <a:lnTo>
                      <a:pt x="51721" y="35338"/>
                    </a:lnTo>
                    <a:cubicBezTo>
                      <a:pt x="51721" y="35338"/>
                      <a:pt x="51817" y="50137"/>
                      <a:pt x="52841" y="67342"/>
                    </a:cubicBezTo>
                    <a:cubicBezTo>
                      <a:pt x="52841" y="67342"/>
                      <a:pt x="54738" y="67814"/>
                      <a:pt x="57387" y="67814"/>
                    </a:cubicBezTo>
                    <a:cubicBezTo>
                      <a:pt x="58049" y="67814"/>
                      <a:pt x="58758" y="67785"/>
                      <a:pt x="59496" y="67711"/>
                    </a:cubicBezTo>
                    <a:cubicBezTo>
                      <a:pt x="59496" y="67711"/>
                      <a:pt x="63199" y="33766"/>
                      <a:pt x="63187" y="29599"/>
                    </a:cubicBezTo>
                    <a:cubicBezTo>
                      <a:pt x="63187" y="27730"/>
                      <a:pt x="49412" y="14526"/>
                      <a:pt x="43208" y="8692"/>
                    </a:cubicBezTo>
                    <a:cubicBezTo>
                      <a:pt x="43137" y="8620"/>
                      <a:pt x="43054" y="8549"/>
                      <a:pt x="42982" y="8477"/>
                    </a:cubicBezTo>
                    <a:cubicBezTo>
                      <a:pt x="41315" y="6906"/>
                      <a:pt x="40256" y="5918"/>
                      <a:pt x="40256" y="5918"/>
                    </a:cubicBezTo>
                    <a:lnTo>
                      <a:pt x="35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8"/>
              <p:cNvSpPr/>
              <p:nvPr/>
            </p:nvSpPr>
            <p:spPr>
              <a:xfrm>
                <a:off x="3699850" y="3361850"/>
                <a:ext cx="117000" cy="163450"/>
              </a:xfrm>
              <a:custGeom>
                <a:rect b="b" l="l" r="r" t="t"/>
                <a:pathLst>
                  <a:path extrusionOk="0" h="6538" w="4680">
                    <a:moveTo>
                      <a:pt x="3894" y="1"/>
                    </a:moveTo>
                    <a:lnTo>
                      <a:pt x="3632" y="60"/>
                    </a:lnTo>
                    <a:cubicBezTo>
                      <a:pt x="3632" y="96"/>
                      <a:pt x="4370" y="3858"/>
                      <a:pt x="25" y="6216"/>
                    </a:cubicBezTo>
                    <a:cubicBezTo>
                      <a:pt x="13" y="6323"/>
                      <a:pt x="13" y="6430"/>
                      <a:pt x="1" y="6537"/>
                    </a:cubicBezTo>
                    <a:cubicBezTo>
                      <a:pt x="4680" y="4084"/>
                      <a:pt x="3906" y="36"/>
                      <a:pt x="38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8"/>
              <p:cNvSpPr/>
              <p:nvPr/>
            </p:nvSpPr>
            <p:spPr>
              <a:xfrm>
                <a:off x="4024300" y="3216900"/>
                <a:ext cx="157475" cy="311675"/>
              </a:xfrm>
              <a:custGeom>
                <a:rect b="b" l="l" r="r" t="t"/>
                <a:pathLst>
                  <a:path extrusionOk="0" h="12467" w="6299">
                    <a:moveTo>
                      <a:pt x="3013" y="0"/>
                    </a:moveTo>
                    <a:lnTo>
                      <a:pt x="2775" y="131"/>
                    </a:lnTo>
                    <a:cubicBezTo>
                      <a:pt x="2810" y="191"/>
                      <a:pt x="5882" y="5894"/>
                      <a:pt x="2739" y="8680"/>
                    </a:cubicBezTo>
                    <a:cubicBezTo>
                      <a:pt x="1929" y="4453"/>
                      <a:pt x="251" y="2024"/>
                      <a:pt x="227" y="2001"/>
                    </a:cubicBezTo>
                    <a:lnTo>
                      <a:pt x="1" y="2155"/>
                    </a:lnTo>
                    <a:cubicBezTo>
                      <a:pt x="36" y="2203"/>
                      <a:pt x="2691" y="6013"/>
                      <a:pt x="2882" y="12466"/>
                    </a:cubicBezTo>
                    <a:cubicBezTo>
                      <a:pt x="3001" y="11930"/>
                      <a:pt x="3072" y="11621"/>
                      <a:pt x="3072" y="11621"/>
                    </a:cubicBezTo>
                    <a:lnTo>
                      <a:pt x="3120" y="11656"/>
                    </a:lnTo>
                    <a:cubicBezTo>
                      <a:pt x="3060" y="10704"/>
                      <a:pt x="2941" y="9823"/>
                      <a:pt x="2798" y="9001"/>
                    </a:cubicBezTo>
                    <a:cubicBezTo>
                      <a:pt x="6299" y="6108"/>
                      <a:pt x="3049" y="60"/>
                      <a:pt x="30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8"/>
              <p:cNvSpPr/>
              <p:nvPr/>
            </p:nvSpPr>
            <p:spPr>
              <a:xfrm>
                <a:off x="4216575" y="3115100"/>
                <a:ext cx="115825" cy="61050"/>
              </a:xfrm>
              <a:custGeom>
                <a:rect b="b" l="l" r="r" t="t"/>
                <a:pathLst>
                  <a:path extrusionOk="0" h="2442" w="4633">
                    <a:moveTo>
                      <a:pt x="180" y="0"/>
                    </a:moveTo>
                    <a:lnTo>
                      <a:pt x="1" y="215"/>
                    </a:lnTo>
                    <a:cubicBezTo>
                      <a:pt x="120" y="322"/>
                      <a:pt x="2668" y="2441"/>
                      <a:pt x="4192" y="2441"/>
                    </a:cubicBezTo>
                    <a:cubicBezTo>
                      <a:pt x="4347" y="2441"/>
                      <a:pt x="4490" y="2429"/>
                      <a:pt x="4621" y="2370"/>
                    </a:cubicBezTo>
                    <a:lnTo>
                      <a:pt x="4632" y="2370"/>
                    </a:lnTo>
                    <a:cubicBezTo>
                      <a:pt x="4561" y="2298"/>
                      <a:pt x="4478" y="2227"/>
                      <a:pt x="4406" y="2155"/>
                    </a:cubicBezTo>
                    <a:cubicBezTo>
                      <a:pt x="4335" y="2171"/>
                      <a:pt x="4259" y="2178"/>
                      <a:pt x="4178" y="2178"/>
                    </a:cubicBezTo>
                    <a:cubicBezTo>
                      <a:pt x="3017" y="2178"/>
                      <a:pt x="948" y="657"/>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8"/>
              <p:cNvSpPr/>
              <p:nvPr/>
            </p:nvSpPr>
            <p:spPr>
              <a:xfrm>
                <a:off x="3663250" y="2252350"/>
                <a:ext cx="417325" cy="311525"/>
              </a:xfrm>
              <a:custGeom>
                <a:rect b="b" l="l" r="r" t="t"/>
                <a:pathLst>
                  <a:path extrusionOk="0" h="12461" w="16693">
                    <a:moveTo>
                      <a:pt x="3565" y="0"/>
                    </a:moveTo>
                    <a:cubicBezTo>
                      <a:pt x="1587" y="0"/>
                      <a:pt x="0" y="256"/>
                      <a:pt x="0" y="256"/>
                    </a:cubicBezTo>
                    <a:cubicBezTo>
                      <a:pt x="7668" y="3983"/>
                      <a:pt x="11240" y="12460"/>
                      <a:pt x="11240" y="12460"/>
                    </a:cubicBezTo>
                    <a:cubicBezTo>
                      <a:pt x="11787" y="9138"/>
                      <a:pt x="16693" y="8483"/>
                      <a:pt x="16693" y="8483"/>
                    </a:cubicBezTo>
                    <a:cubicBezTo>
                      <a:pt x="16693" y="8483"/>
                      <a:pt x="12561" y="3257"/>
                      <a:pt x="9418" y="1244"/>
                    </a:cubicBezTo>
                    <a:cubicBezTo>
                      <a:pt x="7856" y="250"/>
                      <a:pt x="5520" y="0"/>
                      <a:pt x="3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8"/>
              <p:cNvSpPr/>
              <p:nvPr/>
            </p:nvSpPr>
            <p:spPr>
              <a:xfrm>
                <a:off x="3239675" y="2257850"/>
                <a:ext cx="1040925" cy="1173150"/>
              </a:xfrm>
              <a:custGeom>
                <a:rect b="b" l="l" r="r" t="t"/>
                <a:pathLst>
                  <a:path extrusionOk="0" h="46926" w="41637">
                    <a:moveTo>
                      <a:pt x="17805" y="1"/>
                    </a:moveTo>
                    <a:cubicBezTo>
                      <a:pt x="17519" y="1"/>
                      <a:pt x="17231" y="12"/>
                      <a:pt x="16943" y="36"/>
                    </a:cubicBezTo>
                    <a:cubicBezTo>
                      <a:pt x="13514" y="310"/>
                      <a:pt x="10109" y="1894"/>
                      <a:pt x="7490" y="3310"/>
                    </a:cubicBezTo>
                    <a:cubicBezTo>
                      <a:pt x="4835" y="4739"/>
                      <a:pt x="405" y="10133"/>
                      <a:pt x="203" y="13443"/>
                    </a:cubicBezTo>
                    <a:cubicBezTo>
                      <a:pt x="1" y="16681"/>
                      <a:pt x="2394" y="19658"/>
                      <a:pt x="4013" y="22182"/>
                    </a:cubicBezTo>
                    <a:cubicBezTo>
                      <a:pt x="9049" y="30064"/>
                      <a:pt x="14360" y="37041"/>
                      <a:pt x="16610" y="46292"/>
                    </a:cubicBezTo>
                    <a:cubicBezTo>
                      <a:pt x="16614" y="46313"/>
                      <a:pt x="18128" y="46926"/>
                      <a:pt x="20699" y="46926"/>
                    </a:cubicBezTo>
                    <a:cubicBezTo>
                      <a:pt x="25224" y="46926"/>
                      <a:pt x="33026" y="45028"/>
                      <a:pt x="41637" y="34671"/>
                    </a:cubicBezTo>
                    <a:cubicBezTo>
                      <a:pt x="41637" y="34671"/>
                      <a:pt x="34005" y="24408"/>
                      <a:pt x="31374" y="15669"/>
                    </a:cubicBezTo>
                    <a:cubicBezTo>
                      <a:pt x="30302" y="12109"/>
                      <a:pt x="29207" y="8323"/>
                      <a:pt x="27147" y="5192"/>
                    </a:cubicBezTo>
                    <a:cubicBezTo>
                      <a:pt x="25035" y="1985"/>
                      <a:pt x="21527" y="1"/>
                      <a:pt x="17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8"/>
              <p:cNvSpPr/>
              <p:nvPr/>
            </p:nvSpPr>
            <p:spPr>
              <a:xfrm>
                <a:off x="3399225" y="2238500"/>
                <a:ext cx="168500" cy="147225"/>
              </a:xfrm>
              <a:custGeom>
                <a:rect b="b" l="l" r="r" t="t"/>
                <a:pathLst>
                  <a:path extrusionOk="0" h="5889" w="6740">
                    <a:moveTo>
                      <a:pt x="6061" y="1"/>
                    </a:moveTo>
                    <a:lnTo>
                      <a:pt x="0" y="774"/>
                    </a:lnTo>
                    <a:cubicBezTo>
                      <a:pt x="0" y="774"/>
                      <a:pt x="1691" y="3680"/>
                      <a:pt x="917" y="5275"/>
                    </a:cubicBezTo>
                    <a:cubicBezTo>
                      <a:pt x="917" y="5275"/>
                      <a:pt x="2693" y="5889"/>
                      <a:pt x="4283" y="5889"/>
                    </a:cubicBezTo>
                    <a:cubicBezTo>
                      <a:pt x="5572" y="5889"/>
                      <a:pt x="6739" y="5485"/>
                      <a:pt x="6739" y="4025"/>
                    </a:cubicBezTo>
                    <a:cubicBezTo>
                      <a:pt x="6739" y="4025"/>
                      <a:pt x="5644" y="1572"/>
                      <a:pt x="6061" y="1"/>
                    </a:cubicBezTo>
                    <a:close/>
                  </a:path>
                </a:pathLst>
              </a:custGeom>
              <a:solidFill>
                <a:srgbClr val="F69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8"/>
              <p:cNvSpPr/>
              <p:nvPr/>
            </p:nvSpPr>
            <p:spPr>
              <a:xfrm>
                <a:off x="3582875" y="2754625"/>
                <a:ext cx="197375" cy="144700"/>
              </a:xfrm>
              <a:custGeom>
                <a:rect b="b" l="l" r="r" t="t"/>
                <a:pathLst>
                  <a:path extrusionOk="0" h="5788" w="7895">
                    <a:moveTo>
                      <a:pt x="5608" y="1"/>
                    </a:moveTo>
                    <a:cubicBezTo>
                      <a:pt x="5608" y="1"/>
                      <a:pt x="2358" y="918"/>
                      <a:pt x="1548" y="2073"/>
                    </a:cubicBezTo>
                    <a:cubicBezTo>
                      <a:pt x="727" y="3216"/>
                      <a:pt x="1" y="5787"/>
                      <a:pt x="1" y="5787"/>
                    </a:cubicBezTo>
                    <a:lnTo>
                      <a:pt x="5608" y="5787"/>
                    </a:lnTo>
                    <a:lnTo>
                      <a:pt x="6656" y="3847"/>
                    </a:lnTo>
                    <a:lnTo>
                      <a:pt x="7894" y="1263"/>
                    </a:lnTo>
                    <a:lnTo>
                      <a:pt x="5608" y="1"/>
                    </a:lnTo>
                    <a:close/>
                  </a:path>
                </a:pathLst>
              </a:custGeom>
              <a:solidFill>
                <a:srgbClr val="F69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8"/>
              <p:cNvSpPr/>
              <p:nvPr/>
            </p:nvSpPr>
            <p:spPr>
              <a:xfrm>
                <a:off x="3236700" y="1823250"/>
                <a:ext cx="409300" cy="393250"/>
              </a:xfrm>
              <a:custGeom>
                <a:rect b="b" l="l" r="r" t="t"/>
                <a:pathLst>
                  <a:path extrusionOk="0" h="15730" w="16372">
                    <a:moveTo>
                      <a:pt x="8569" y="1"/>
                    </a:moveTo>
                    <a:cubicBezTo>
                      <a:pt x="8020" y="1"/>
                      <a:pt x="7383" y="62"/>
                      <a:pt x="6644" y="216"/>
                    </a:cubicBezTo>
                    <a:cubicBezTo>
                      <a:pt x="4001" y="775"/>
                      <a:pt x="1894" y="2371"/>
                      <a:pt x="965" y="5335"/>
                    </a:cubicBezTo>
                    <a:cubicBezTo>
                      <a:pt x="1" y="8431"/>
                      <a:pt x="1941" y="15075"/>
                      <a:pt x="4489" y="15729"/>
                    </a:cubicBezTo>
                    <a:lnTo>
                      <a:pt x="14086" y="14146"/>
                    </a:lnTo>
                    <a:cubicBezTo>
                      <a:pt x="14086" y="14146"/>
                      <a:pt x="16372" y="13193"/>
                      <a:pt x="14895" y="6347"/>
                    </a:cubicBezTo>
                    <a:cubicBezTo>
                      <a:pt x="13919" y="1811"/>
                      <a:pt x="12514" y="1132"/>
                      <a:pt x="11609" y="1097"/>
                    </a:cubicBezTo>
                    <a:cubicBezTo>
                      <a:pt x="11609" y="1097"/>
                      <a:pt x="10878" y="1"/>
                      <a:pt x="8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8"/>
              <p:cNvSpPr/>
              <p:nvPr/>
            </p:nvSpPr>
            <p:spPr>
              <a:xfrm>
                <a:off x="3592100" y="2038825"/>
                <a:ext cx="72550" cy="98450"/>
              </a:xfrm>
              <a:custGeom>
                <a:rect b="b" l="l" r="r" t="t"/>
                <a:pathLst>
                  <a:path extrusionOk="0" h="3938" w="2902">
                    <a:moveTo>
                      <a:pt x="1645" y="1"/>
                    </a:moveTo>
                    <a:cubicBezTo>
                      <a:pt x="1057" y="1"/>
                      <a:pt x="417" y="891"/>
                      <a:pt x="417" y="891"/>
                    </a:cubicBezTo>
                    <a:cubicBezTo>
                      <a:pt x="417" y="891"/>
                      <a:pt x="1" y="3094"/>
                      <a:pt x="525" y="3761"/>
                    </a:cubicBezTo>
                    <a:cubicBezTo>
                      <a:pt x="621" y="3880"/>
                      <a:pt x="762" y="3938"/>
                      <a:pt x="927" y="3938"/>
                    </a:cubicBezTo>
                    <a:cubicBezTo>
                      <a:pt x="1678" y="3938"/>
                      <a:pt x="2902" y="2743"/>
                      <a:pt x="2394" y="868"/>
                    </a:cubicBezTo>
                    <a:cubicBezTo>
                      <a:pt x="2213" y="218"/>
                      <a:pt x="1935" y="1"/>
                      <a:pt x="1645"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8"/>
              <p:cNvSpPr/>
              <p:nvPr/>
            </p:nvSpPr>
            <p:spPr>
              <a:xfrm>
                <a:off x="3254225" y="2101600"/>
                <a:ext cx="75675" cy="89550"/>
              </a:xfrm>
              <a:custGeom>
                <a:rect b="b" l="l" r="r" t="t"/>
                <a:pathLst>
                  <a:path extrusionOk="0" h="3582" w="3027">
                    <a:moveTo>
                      <a:pt x="705" y="1"/>
                    </a:moveTo>
                    <a:cubicBezTo>
                      <a:pt x="317" y="1"/>
                      <a:pt x="0" y="248"/>
                      <a:pt x="50" y="1095"/>
                    </a:cubicBezTo>
                    <a:cubicBezTo>
                      <a:pt x="144" y="2802"/>
                      <a:pt x="1344" y="3582"/>
                      <a:pt x="2120" y="3582"/>
                    </a:cubicBezTo>
                    <a:cubicBezTo>
                      <a:pt x="2420" y="3582"/>
                      <a:pt x="2657" y="3464"/>
                      <a:pt x="2740" y="3238"/>
                    </a:cubicBezTo>
                    <a:cubicBezTo>
                      <a:pt x="3026" y="2429"/>
                      <a:pt x="1931" y="488"/>
                      <a:pt x="1931" y="488"/>
                    </a:cubicBezTo>
                    <a:cubicBezTo>
                      <a:pt x="1931" y="488"/>
                      <a:pt x="1249" y="1"/>
                      <a:pt x="705"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8"/>
              <p:cNvSpPr/>
              <p:nvPr/>
            </p:nvSpPr>
            <p:spPr>
              <a:xfrm>
                <a:off x="3276300" y="1888900"/>
                <a:ext cx="353625" cy="409850"/>
              </a:xfrm>
              <a:custGeom>
                <a:rect b="b" l="l" r="r" t="t"/>
                <a:pathLst>
                  <a:path extrusionOk="0" h="16394" w="14145">
                    <a:moveTo>
                      <a:pt x="7241" y="1"/>
                    </a:moveTo>
                    <a:cubicBezTo>
                      <a:pt x="6749" y="1"/>
                      <a:pt x="6224" y="46"/>
                      <a:pt x="5667" y="138"/>
                    </a:cubicBezTo>
                    <a:cubicBezTo>
                      <a:pt x="1405" y="852"/>
                      <a:pt x="0" y="3507"/>
                      <a:pt x="631" y="7353"/>
                    </a:cubicBezTo>
                    <a:cubicBezTo>
                      <a:pt x="1778" y="14316"/>
                      <a:pt x="3973" y="16394"/>
                      <a:pt x="7101" y="16394"/>
                    </a:cubicBezTo>
                    <a:cubicBezTo>
                      <a:pt x="7578" y="16394"/>
                      <a:pt x="8077" y="16345"/>
                      <a:pt x="8596" y="16259"/>
                    </a:cubicBezTo>
                    <a:cubicBezTo>
                      <a:pt x="12406" y="15628"/>
                      <a:pt x="14145" y="12794"/>
                      <a:pt x="12918" y="5329"/>
                    </a:cubicBezTo>
                    <a:cubicBezTo>
                      <a:pt x="12370" y="1985"/>
                      <a:pt x="10516" y="1"/>
                      <a:pt x="7241"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8"/>
              <p:cNvSpPr/>
              <p:nvPr/>
            </p:nvSpPr>
            <p:spPr>
              <a:xfrm>
                <a:off x="3181050" y="1862300"/>
                <a:ext cx="487400" cy="277100"/>
              </a:xfrm>
              <a:custGeom>
                <a:rect b="b" l="l" r="r" t="t"/>
                <a:pathLst>
                  <a:path extrusionOk="0" h="11084" w="19496">
                    <a:moveTo>
                      <a:pt x="11948" y="1"/>
                    </a:moveTo>
                    <a:cubicBezTo>
                      <a:pt x="11349" y="1"/>
                      <a:pt x="10686" y="57"/>
                      <a:pt x="9954" y="178"/>
                    </a:cubicBezTo>
                    <a:cubicBezTo>
                      <a:pt x="0" y="1809"/>
                      <a:pt x="5036" y="11084"/>
                      <a:pt x="5036" y="11084"/>
                    </a:cubicBezTo>
                    <a:lnTo>
                      <a:pt x="4882" y="6274"/>
                    </a:lnTo>
                    <a:cubicBezTo>
                      <a:pt x="10275" y="6035"/>
                      <a:pt x="14573" y="2928"/>
                      <a:pt x="14573" y="2928"/>
                    </a:cubicBezTo>
                    <a:cubicBezTo>
                      <a:pt x="16693" y="4416"/>
                      <a:pt x="17002" y="8881"/>
                      <a:pt x="17002" y="8881"/>
                    </a:cubicBezTo>
                    <a:cubicBezTo>
                      <a:pt x="17002" y="8881"/>
                      <a:pt x="19496" y="1"/>
                      <a:pt x="11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8"/>
              <p:cNvSpPr/>
              <p:nvPr/>
            </p:nvSpPr>
            <p:spPr>
              <a:xfrm>
                <a:off x="3232525" y="1792950"/>
                <a:ext cx="371200" cy="227100"/>
              </a:xfrm>
              <a:custGeom>
                <a:rect b="b" l="l" r="r" t="t"/>
                <a:pathLst>
                  <a:path extrusionOk="0" h="9084" w="14848">
                    <a:moveTo>
                      <a:pt x="8939" y="0"/>
                    </a:moveTo>
                    <a:cubicBezTo>
                      <a:pt x="6940" y="0"/>
                      <a:pt x="4538" y="459"/>
                      <a:pt x="2549" y="1713"/>
                    </a:cubicBezTo>
                    <a:cubicBezTo>
                      <a:pt x="2144" y="1963"/>
                      <a:pt x="1751" y="2249"/>
                      <a:pt x="1394" y="2571"/>
                    </a:cubicBezTo>
                    <a:cubicBezTo>
                      <a:pt x="1" y="3809"/>
                      <a:pt x="799" y="9083"/>
                      <a:pt x="799" y="9083"/>
                    </a:cubicBezTo>
                    <a:cubicBezTo>
                      <a:pt x="799" y="9083"/>
                      <a:pt x="5226" y="4857"/>
                      <a:pt x="10726" y="4857"/>
                    </a:cubicBezTo>
                    <a:cubicBezTo>
                      <a:pt x="12053" y="4857"/>
                      <a:pt x="13443" y="5103"/>
                      <a:pt x="14848" y="5714"/>
                    </a:cubicBezTo>
                    <a:cubicBezTo>
                      <a:pt x="14848" y="5714"/>
                      <a:pt x="13979" y="2118"/>
                      <a:pt x="12824" y="928"/>
                    </a:cubicBezTo>
                    <a:cubicBezTo>
                      <a:pt x="12645" y="737"/>
                      <a:pt x="12336" y="570"/>
                      <a:pt x="11943" y="428"/>
                    </a:cubicBezTo>
                    <a:cubicBezTo>
                      <a:pt x="11208" y="168"/>
                      <a:pt x="10147" y="0"/>
                      <a:pt x="8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8"/>
              <p:cNvSpPr/>
              <p:nvPr/>
            </p:nvSpPr>
            <p:spPr>
              <a:xfrm>
                <a:off x="3267350" y="1823625"/>
                <a:ext cx="421525" cy="180950"/>
              </a:xfrm>
              <a:custGeom>
                <a:rect b="b" l="l" r="r" t="t"/>
                <a:pathLst>
                  <a:path extrusionOk="0" h="7238" w="16861">
                    <a:moveTo>
                      <a:pt x="9757" y="1"/>
                    </a:moveTo>
                    <a:cubicBezTo>
                      <a:pt x="6861" y="1"/>
                      <a:pt x="3697" y="723"/>
                      <a:pt x="2263" y="1998"/>
                    </a:cubicBezTo>
                    <a:cubicBezTo>
                      <a:pt x="965" y="3141"/>
                      <a:pt x="1" y="7237"/>
                      <a:pt x="1" y="7237"/>
                    </a:cubicBezTo>
                    <a:cubicBezTo>
                      <a:pt x="3764" y="4753"/>
                      <a:pt x="6854" y="4056"/>
                      <a:pt x="9138" y="4056"/>
                    </a:cubicBezTo>
                    <a:cubicBezTo>
                      <a:pt x="12065" y="4056"/>
                      <a:pt x="13669" y="5201"/>
                      <a:pt x="13669" y="5201"/>
                    </a:cubicBezTo>
                    <a:cubicBezTo>
                      <a:pt x="13669" y="5201"/>
                      <a:pt x="16860" y="1725"/>
                      <a:pt x="13669" y="570"/>
                    </a:cubicBezTo>
                    <a:cubicBezTo>
                      <a:pt x="12602" y="183"/>
                      <a:pt x="11213" y="1"/>
                      <a:pt x="97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8"/>
              <p:cNvSpPr/>
              <p:nvPr/>
            </p:nvSpPr>
            <p:spPr>
              <a:xfrm>
                <a:off x="3413200" y="2683800"/>
                <a:ext cx="559925" cy="334100"/>
              </a:xfrm>
              <a:custGeom>
                <a:rect b="b" l="l" r="r" t="t"/>
                <a:pathLst>
                  <a:path extrusionOk="0" h="13364" w="22397">
                    <a:moveTo>
                      <a:pt x="3549" y="0"/>
                    </a:moveTo>
                    <a:cubicBezTo>
                      <a:pt x="1846" y="1250"/>
                      <a:pt x="1" y="7775"/>
                      <a:pt x="1" y="7775"/>
                    </a:cubicBezTo>
                    <a:cubicBezTo>
                      <a:pt x="1" y="7775"/>
                      <a:pt x="8439" y="13364"/>
                      <a:pt x="11439" y="13364"/>
                    </a:cubicBezTo>
                    <a:cubicBezTo>
                      <a:pt x="11585" y="13364"/>
                      <a:pt x="11717" y="13351"/>
                      <a:pt x="11836" y="13323"/>
                    </a:cubicBezTo>
                    <a:cubicBezTo>
                      <a:pt x="16717" y="12192"/>
                      <a:pt x="22397" y="1929"/>
                      <a:pt x="22397" y="1929"/>
                    </a:cubicBezTo>
                    <a:cubicBezTo>
                      <a:pt x="22107" y="1912"/>
                      <a:pt x="21819" y="1904"/>
                      <a:pt x="21535" y="1904"/>
                    </a:cubicBezTo>
                    <a:cubicBezTo>
                      <a:pt x="15101" y="1904"/>
                      <a:pt x="10252" y="6108"/>
                      <a:pt x="10252" y="6108"/>
                    </a:cubicBezTo>
                    <a:cubicBezTo>
                      <a:pt x="6026" y="3846"/>
                      <a:pt x="3549" y="0"/>
                      <a:pt x="3549" y="0"/>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8"/>
              <p:cNvSpPr/>
              <p:nvPr/>
            </p:nvSpPr>
            <p:spPr>
              <a:xfrm>
                <a:off x="3149200" y="2478900"/>
                <a:ext cx="433700" cy="443650"/>
              </a:xfrm>
              <a:custGeom>
                <a:rect b="b" l="l" r="r" t="t"/>
                <a:pathLst>
                  <a:path extrusionOk="0" h="17746" w="17348">
                    <a:moveTo>
                      <a:pt x="6966" y="0"/>
                    </a:moveTo>
                    <a:cubicBezTo>
                      <a:pt x="6192" y="0"/>
                      <a:pt x="5497" y="365"/>
                      <a:pt x="4965" y="1231"/>
                    </a:cubicBezTo>
                    <a:cubicBezTo>
                      <a:pt x="0" y="9304"/>
                      <a:pt x="12145" y="17745"/>
                      <a:pt x="12145" y="17745"/>
                    </a:cubicBezTo>
                    <a:cubicBezTo>
                      <a:pt x="12109" y="13816"/>
                      <a:pt x="17348" y="11637"/>
                      <a:pt x="17348" y="11637"/>
                    </a:cubicBezTo>
                    <a:cubicBezTo>
                      <a:pt x="17348" y="11637"/>
                      <a:pt x="16038" y="10804"/>
                      <a:pt x="14264" y="6898"/>
                    </a:cubicBezTo>
                    <a:cubicBezTo>
                      <a:pt x="12896" y="3907"/>
                      <a:pt x="9502" y="0"/>
                      <a:pt x="6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8"/>
              <p:cNvSpPr/>
              <p:nvPr/>
            </p:nvSpPr>
            <p:spPr>
              <a:xfrm>
                <a:off x="3669500" y="2468000"/>
                <a:ext cx="527775" cy="326250"/>
              </a:xfrm>
              <a:custGeom>
                <a:rect b="b" l="l" r="r" t="t"/>
                <a:pathLst>
                  <a:path extrusionOk="0" h="13050" w="21111">
                    <a:moveTo>
                      <a:pt x="15740" y="0"/>
                    </a:moveTo>
                    <a:cubicBezTo>
                      <a:pt x="15740" y="0"/>
                      <a:pt x="13526" y="0"/>
                      <a:pt x="12323" y="1584"/>
                    </a:cubicBezTo>
                    <a:lnTo>
                      <a:pt x="13681" y="5834"/>
                    </a:lnTo>
                    <a:cubicBezTo>
                      <a:pt x="3191" y="9918"/>
                      <a:pt x="0" y="13049"/>
                      <a:pt x="0" y="13049"/>
                    </a:cubicBezTo>
                    <a:cubicBezTo>
                      <a:pt x="8406" y="12752"/>
                      <a:pt x="19610" y="11263"/>
                      <a:pt x="20193" y="9847"/>
                    </a:cubicBezTo>
                    <a:cubicBezTo>
                      <a:pt x="21110" y="7584"/>
                      <a:pt x="15740" y="0"/>
                      <a:pt x="15740" y="0"/>
                    </a:cubicBezTo>
                    <a:close/>
                  </a:path>
                </a:pathLst>
              </a:custGeom>
              <a:solidFill>
                <a:srgbClr val="F69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8"/>
              <p:cNvSpPr/>
              <p:nvPr/>
            </p:nvSpPr>
            <p:spPr>
              <a:xfrm>
                <a:off x="3956725" y="2514425"/>
                <a:ext cx="136475" cy="125050"/>
              </a:xfrm>
              <a:custGeom>
                <a:rect b="b" l="l" r="r" t="t"/>
                <a:pathLst>
                  <a:path extrusionOk="0" h="5002" w="5459">
                    <a:moveTo>
                      <a:pt x="3392" y="1"/>
                    </a:moveTo>
                    <a:cubicBezTo>
                      <a:pt x="3103" y="1"/>
                      <a:pt x="2726" y="200"/>
                      <a:pt x="2406" y="346"/>
                    </a:cubicBezTo>
                    <a:cubicBezTo>
                      <a:pt x="1858" y="584"/>
                      <a:pt x="1025" y="1846"/>
                      <a:pt x="894" y="2156"/>
                    </a:cubicBezTo>
                    <a:cubicBezTo>
                      <a:pt x="751" y="2465"/>
                      <a:pt x="858" y="3465"/>
                      <a:pt x="465" y="4013"/>
                    </a:cubicBezTo>
                    <a:cubicBezTo>
                      <a:pt x="84" y="4561"/>
                      <a:pt x="1" y="5001"/>
                      <a:pt x="1" y="5001"/>
                    </a:cubicBezTo>
                    <a:cubicBezTo>
                      <a:pt x="1691" y="4299"/>
                      <a:pt x="3073" y="4739"/>
                      <a:pt x="3335" y="4025"/>
                    </a:cubicBezTo>
                    <a:cubicBezTo>
                      <a:pt x="3513" y="3501"/>
                      <a:pt x="2382" y="3322"/>
                      <a:pt x="2382" y="3322"/>
                    </a:cubicBezTo>
                    <a:cubicBezTo>
                      <a:pt x="2382" y="3322"/>
                      <a:pt x="3459" y="2726"/>
                      <a:pt x="4321" y="2726"/>
                    </a:cubicBezTo>
                    <a:cubicBezTo>
                      <a:pt x="4337" y="2726"/>
                      <a:pt x="4354" y="2727"/>
                      <a:pt x="4370" y="2727"/>
                    </a:cubicBezTo>
                    <a:cubicBezTo>
                      <a:pt x="4386" y="2727"/>
                      <a:pt x="4402" y="2728"/>
                      <a:pt x="4417" y="2728"/>
                    </a:cubicBezTo>
                    <a:cubicBezTo>
                      <a:pt x="5458" y="2728"/>
                      <a:pt x="5203" y="1938"/>
                      <a:pt x="4335" y="1739"/>
                    </a:cubicBezTo>
                    <a:cubicBezTo>
                      <a:pt x="4134" y="1691"/>
                      <a:pt x="3922" y="1672"/>
                      <a:pt x="3714" y="1672"/>
                    </a:cubicBezTo>
                    <a:cubicBezTo>
                      <a:pt x="2999" y="1672"/>
                      <a:pt x="2334" y="1894"/>
                      <a:pt x="2334" y="1894"/>
                    </a:cubicBezTo>
                    <a:cubicBezTo>
                      <a:pt x="2846" y="894"/>
                      <a:pt x="3977" y="1084"/>
                      <a:pt x="3823" y="393"/>
                    </a:cubicBezTo>
                    <a:cubicBezTo>
                      <a:pt x="3758" y="101"/>
                      <a:pt x="3597" y="1"/>
                      <a:pt x="3392" y="1"/>
                    </a:cubicBezTo>
                    <a:close/>
                  </a:path>
                </a:pathLst>
              </a:custGeom>
              <a:solidFill>
                <a:srgbClr val="FFC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03"/>
                                        </p:tgtEl>
                                        <p:attrNameLst>
                                          <p:attrName>style.visibility</p:attrName>
                                        </p:attrNameLst>
                                      </p:cBhvr>
                                      <p:to>
                                        <p:strVal val="visible"/>
                                      </p:to>
                                    </p:set>
                                    <p:anim calcmode="lin" valueType="num">
                                      <p:cBhvr additive="base">
                                        <p:cTn dur="1000"/>
                                        <p:tgtEl>
                                          <p:spTgt spid="34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gtEl>
                                        <p:attrNameLst>
                                          <p:attrName>style.visibility</p:attrName>
                                        </p:attrNameLst>
                                      </p:cBhvr>
                                      <p:to>
                                        <p:strVal val="visible"/>
                                      </p:to>
                                    </p:set>
                                    <p:animEffect filter="fade" transition="in">
                                      <p:cBhvr>
                                        <p:cTn dur="1000"/>
                                        <p:tgtEl>
                                          <p:spTgt spid="3401"/>
                                        </p:tgtEl>
                                      </p:cBhvr>
                                    </p:animEffect>
                                  </p:childTnLst>
                                </p:cTn>
                              </p:par>
                              <p:par>
                                <p:cTn fill="hold" nodeType="withEffect" presetClass="entr" presetID="10" presetSubtype="0">
                                  <p:stCondLst>
                                    <p:cond delay="0"/>
                                  </p:stCondLst>
                                  <p:childTnLst>
                                    <p:set>
                                      <p:cBhvr>
                                        <p:cTn dur="1" fill="hold">
                                          <p:stCondLst>
                                            <p:cond delay="0"/>
                                          </p:stCondLst>
                                        </p:cTn>
                                        <p:tgtEl>
                                          <p:spTgt spid="3402"/>
                                        </p:tgtEl>
                                        <p:attrNameLst>
                                          <p:attrName>style.visibility</p:attrName>
                                        </p:attrNameLst>
                                      </p:cBhvr>
                                      <p:to>
                                        <p:strVal val="visible"/>
                                      </p:to>
                                    </p:set>
                                    <p:animEffect filter="fade" transition="in">
                                      <p:cBhvr>
                                        <p:cTn dur="1000"/>
                                        <p:tgtEl>
                                          <p:spTgt spid="3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59"/>
          <p:cNvSpPr/>
          <p:nvPr/>
        </p:nvSpPr>
        <p:spPr>
          <a:xfrm>
            <a:off x="4056450" y="926663"/>
            <a:ext cx="4375200" cy="2771700"/>
          </a:xfrm>
          <a:prstGeom prst="roundRect">
            <a:avLst>
              <a:gd fmla="val 385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4086150" y="956891"/>
            <a:ext cx="4315800" cy="2711100"/>
          </a:xfrm>
          <a:prstGeom prst="roundRect">
            <a:avLst>
              <a:gd fmla="val 328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txBox="1"/>
          <p:nvPr>
            <p:ph type="title"/>
          </p:nvPr>
        </p:nvSpPr>
        <p:spPr>
          <a:xfrm>
            <a:off x="933600" y="1598600"/>
            <a:ext cx="2901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Media</a:t>
            </a:r>
            <a:endParaRPr/>
          </a:p>
        </p:txBody>
      </p:sp>
      <p:sp>
        <p:nvSpPr>
          <p:cNvPr id="3538" name="Google Shape;3538;p59"/>
          <p:cNvSpPr txBox="1"/>
          <p:nvPr>
            <p:ph idx="1" type="subTitle"/>
          </p:nvPr>
        </p:nvSpPr>
        <p:spPr>
          <a:xfrm>
            <a:off x="933600" y="2013975"/>
            <a:ext cx="2901600" cy="119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All over the media we have seen terrifying pictures of what people are suffering on a daily basis, in Gaza, Ukraine and others.</a:t>
            </a:r>
            <a:endParaRPr/>
          </a:p>
        </p:txBody>
      </p:sp>
      <p:sp>
        <p:nvSpPr>
          <p:cNvPr id="3539" name="Google Shape;3539;p59"/>
          <p:cNvSpPr/>
          <p:nvPr/>
        </p:nvSpPr>
        <p:spPr>
          <a:xfrm>
            <a:off x="5557413" y="36981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252D48"/>
            </a:solidFill>
            <a:prstDash val="solid"/>
            <a:round/>
            <a:headEnd len="med" w="med" type="none"/>
            <a:tailEnd len="med" w="med" type="none"/>
          </a:ln>
        </p:spPr>
      </p:sp>
      <p:pic>
        <p:nvPicPr>
          <p:cNvPr id="3540" name="Google Shape;3540;p59"/>
          <p:cNvPicPr preferRelativeResize="0"/>
          <p:nvPr/>
        </p:nvPicPr>
        <p:blipFill>
          <a:blip r:embed="rId3">
            <a:alphaModFix/>
          </a:blip>
          <a:stretch>
            <a:fillRect/>
          </a:stretch>
        </p:blipFill>
        <p:spPr>
          <a:xfrm>
            <a:off x="4141325" y="1019550"/>
            <a:ext cx="2107500" cy="1274299"/>
          </a:xfrm>
          <a:prstGeom prst="rect">
            <a:avLst/>
          </a:prstGeom>
          <a:noFill/>
          <a:ln>
            <a:noFill/>
          </a:ln>
        </p:spPr>
      </p:pic>
      <p:pic>
        <p:nvPicPr>
          <p:cNvPr id="3541" name="Google Shape;3541;p59"/>
          <p:cNvPicPr preferRelativeResize="0"/>
          <p:nvPr/>
        </p:nvPicPr>
        <p:blipFill>
          <a:blip r:embed="rId4">
            <a:alphaModFix/>
          </a:blip>
          <a:stretch>
            <a:fillRect/>
          </a:stretch>
        </p:blipFill>
        <p:spPr>
          <a:xfrm>
            <a:off x="6248825" y="2293850"/>
            <a:ext cx="2107500" cy="1324275"/>
          </a:xfrm>
          <a:prstGeom prst="rect">
            <a:avLst/>
          </a:prstGeom>
          <a:noFill/>
          <a:ln>
            <a:noFill/>
          </a:ln>
        </p:spPr>
      </p:pic>
      <p:pic>
        <p:nvPicPr>
          <p:cNvPr id="3542" name="Google Shape;3542;p59"/>
          <p:cNvPicPr preferRelativeResize="0"/>
          <p:nvPr/>
        </p:nvPicPr>
        <p:blipFill>
          <a:blip r:embed="rId5">
            <a:alphaModFix/>
          </a:blip>
          <a:stretch>
            <a:fillRect/>
          </a:stretch>
        </p:blipFill>
        <p:spPr>
          <a:xfrm>
            <a:off x="6248825" y="1019550"/>
            <a:ext cx="2107498" cy="1274300"/>
          </a:xfrm>
          <a:prstGeom prst="rect">
            <a:avLst/>
          </a:prstGeom>
          <a:noFill/>
          <a:ln>
            <a:noFill/>
          </a:ln>
        </p:spPr>
      </p:pic>
      <p:pic>
        <p:nvPicPr>
          <p:cNvPr id="3543" name="Google Shape;3543;p59"/>
          <p:cNvPicPr preferRelativeResize="0"/>
          <p:nvPr/>
        </p:nvPicPr>
        <p:blipFill>
          <a:blip r:embed="rId6">
            <a:alphaModFix/>
          </a:blip>
          <a:stretch>
            <a:fillRect/>
          </a:stretch>
        </p:blipFill>
        <p:spPr>
          <a:xfrm>
            <a:off x="4141325" y="2293850"/>
            <a:ext cx="2107500" cy="1324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7"/>
                                        </p:tgtEl>
                                        <p:attrNameLst>
                                          <p:attrName>style.visibility</p:attrName>
                                        </p:attrNameLst>
                                      </p:cBhvr>
                                      <p:to>
                                        <p:strVal val="visible"/>
                                      </p:to>
                                    </p:set>
                                    <p:anim calcmode="lin" valueType="num">
                                      <p:cBhvr additive="base">
                                        <p:cTn dur="1000"/>
                                        <p:tgtEl>
                                          <p:spTgt spid="353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538"/>
                                        </p:tgtEl>
                                        <p:attrNameLst>
                                          <p:attrName>style.visibility</p:attrName>
                                        </p:attrNameLst>
                                      </p:cBhvr>
                                      <p:to>
                                        <p:strVal val="visible"/>
                                      </p:to>
                                    </p:set>
                                    <p:anim calcmode="lin" valueType="num">
                                      <p:cBhvr additive="base">
                                        <p:cTn dur="1000"/>
                                        <p:tgtEl>
                                          <p:spTgt spid="35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sp>
        <p:nvSpPr>
          <p:cNvPr id="3548" name="Google Shape;3548;p60"/>
          <p:cNvSpPr txBox="1"/>
          <p:nvPr>
            <p:ph idx="6" type="title"/>
          </p:nvPr>
        </p:nvSpPr>
        <p:spPr>
          <a:xfrm>
            <a:off x="712350" y="535413"/>
            <a:ext cx="7719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Statistics</a:t>
            </a:r>
            <a:endParaRPr/>
          </a:p>
        </p:txBody>
      </p:sp>
      <p:sp>
        <p:nvSpPr>
          <p:cNvPr id="3549" name="Google Shape;3549;p60"/>
          <p:cNvSpPr txBox="1"/>
          <p:nvPr>
            <p:ph type="title"/>
          </p:nvPr>
        </p:nvSpPr>
        <p:spPr>
          <a:xfrm>
            <a:off x="4196150" y="1657225"/>
            <a:ext cx="3677400" cy="3453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1.4 million people</a:t>
            </a:r>
            <a:endParaRPr sz="3000">
              <a:solidFill>
                <a:schemeClr val="lt1"/>
              </a:solidFill>
            </a:endParaRPr>
          </a:p>
        </p:txBody>
      </p:sp>
      <p:sp>
        <p:nvSpPr>
          <p:cNvPr id="3550" name="Google Shape;3550;p60"/>
          <p:cNvSpPr txBox="1"/>
          <p:nvPr>
            <p:ph idx="1" type="subTitle"/>
          </p:nvPr>
        </p:nvSpPr>
        <p:spPr>
          <a:xfrm>
            <a:off x="4078225" y="1386025"/>
            <a:ext cx="3677400" cy="2712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As of 30th of October more than </a:t>
            </a:r>
            <a:endParaRPr/>
          </a:p>
        </p:txBody>
      </p:sp>
      <p:sp>
        <p:nvSpPr>
          <p:cNvPr id="3551" name="Google Shape;3551;p60"/>
          <p:cNvSpPr txBox="1"/>
          <p:nvPr>
            <p:ph idx="2" type="title"/>
          </p:nvPr>
        </p:nvSpPr>
        <p:spPr>
          <a:xfrm>
            <a:off x="4196150" y="2641925"/>
            <a:ext cx="3677400" cy="3453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5.1 million people</a:t>
            </a:r>
            <a:endParaRPr/>
          </a:p>
        </p:txBody>
      </p:sp>
      <p:sp>
        <p:nvSpPr>
          <p:cNvPr id="3552" name="Google Shape;3552;p60"/>
          <p:cNvSpPr txBox="1"/>
          <p:nvPr>
            <p:ph idx="3" type="subTitle"/>
          </p:nvPr>
        </p:nvSpPr>
        <p:spPr>
          <a:xfrm>
            <a:off x="4196150" y="3032725"/>
            <a:ext cx="3677400" cy="2712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Internally displaced in Ukraine.</a:t>
            </a:r>
            <a:endParaRPr/>
          </a:p>
        </p:txBody>
      </p:sp>
      <p:sp>
        <p:nvSpPr>
          <p:cNvPr id="3553" name="Google Shape;3553;p60"/>
          <p:cNvSpPr txBox="1"/>
          <p:nvPr>
            <p:ph idx="4" type="title"/>
          </p:nvPr>
        </p:nvSpPr>
        <p:spPr>
          <a:xfrm>
            <a:off x="4196150" y="3655575"/>
            <a:ext cx="3677400" cy="3453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1.8 million people</a:t>
            </a:r>
            <a:endParaRPr/>
          </a:p>
        </p:txBody>
      </p:sp>
      <p:sp>
        <p:nvSpPr>
          <p:cNvPr id="3554" name="Google Shape;3554;p60"/>
          <p:cNvSpPr txBox="1"/>
          <p:nvPr>
            <p:ph idx="5" type="subTitle"/>
          </p:nvPr>
        </p:nvSpPr>
        <p:spPr>
          <a:xfrm>
            <a:off x="4196150" y="4046375"/>
            <a:ext cx="3677400" cy="2712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Displaced in Kosovo, </a:t>
            </a:r>
            <a:r>
              <a:rPr lang="en"/>
              <a:t>during</a:t>
            </a:r>
            <a:r>
              <a:rPr lang="en"/>
              <a:t> the Kosovo-Serbia war. </a:t>
            </a:r>
            <a:endParaRPr/>
          </a:p>
        </p:txBody>
      </p:sp>
      <p:grpSp>
        <p:nvGrpSpPr>
          <p:cNvPr id="3555" name="Google Shape;3555;p60"/>
          <p:cNvGrpSpPr/>
          <p:nvPr/>
        </p:nvGrpSpPr>
        <p:grpSpPr>
          <a:xfrm>
            <a:off x="1209097" y="1752975"/>
            <a:ext cx="2512393" cy="2858165"/>
            <a:chOff x="1209097" y="1752952"/>
            <a:chExt cx="2512393" cy="2848764"/>
          </a:xfrm>
        </p:grpSpPr>
        <p:sp>
          <p:nvSpPr>
            <p:cNvPr id="3556" name="Google Shape;3556;p60"/>
            <p:cNvSpPr/>
            <p:nvPr/>
          </p:nvSpPr>
          <p:spPr>
            <a:xfrm>
              <a:off x="1372527" y="1752952"/>
              <a:ext cx="2300907" cy="2300898"/>
            </a:xfrm>
            <a:custGeom>
              <a:rect b="b" l="l" r="r" t="t"/>
              <a:pathLst>
                <a:path extrusionOk="0" h="238435" w="238436">
                  <a:moveTo>
                    <a:pt x="119218" y="1"/>
                  </a:moveTo>
                  <a:cubicBezTo>
                    <a:pt x="53377" y="1"/>
                    <a:pt x="1" y="53376"/>
                    <a:pt x="1" y="119218"/>
                  </a:cubicBezTo>
                  <a:cubicBezTo>
                    <a:pt x="1" y="185059"/>
                    <a:pt x="53377" y="238435"/>
                    <a:pt x="119218" y="238435"/>
                  </a:cubicBezTo>
                  <a:cubicBezTo>
                    <a:pt x="185060" y="238435"/>
                    <a:pt x="238435" y="185059"/>
                    <a:pt x="238435" y="119218"/>
                  </a:cubicBezTo>
                  <a:cubicBezTo>
                    <a:pt x="238435" y="53376"/>
                    <a:pt x="185060" y="1"/>
                    <a:pt x="119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2923392" y="2219228"/>
              <a:ext cx="44168" cy="37963"/>
            </a:xfrm>
            <a:custGeom>
              <a:rect b="b" l="l" r="r" t="t"/>
              <a:pathLst>
                <a:path extrusionOk="0" h="3934" w="4577">
                  <a:moveTo>
                    <a:pt x="1840" y="1"/>
                  </a:moveTo>
                  <a:cubicBezTo>
                    <a:pt x="655" y="1"/>
                    <a:pt x="0" y="3437"/>
                    <a:pt x="1391" y="3846"/>
                  </a:cubicBezTo>
                  <a:cubicBezTo>
                    <a:pt x="1584" y="3905"/>
                    <a:pt x="1781" y="3933"/>
                    <a:pt x="1974" y="3933"/>
                  </a:cubicBezTo>
                  <a:cubicBezTo>
                    <a:pt x="3378" y="3933"/>
                    <a:pt x="4576" y="2434"/>
                    <a:pt x="2462" y="310"/>
                  </a:cubicBezTo>
                  <a:cubicBezTo>
                    <a:pt x="2245" y="94"/>
                    <a:pt x="2035" y="1"/>
                    <a:pt x="18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2013797" y="3820305"/>
              <a:ext cx="205786" cy="192884"/>
            </a:xfrm>
            <a:custGeom>
              <a:rect b="b" l="l" r="r" t="t"/>
              <a:pathLst>
                <a:path extrusionOk="0" h="19988" w="21325">
                  <a:moveTo>
                    <a:pt x="7713" y="0"/>
                  </a:moveTo>
                  <a:cubicBezTo>
                    <a:pt x="6004" y="0"/>
                    <a:pt x="4204" y="474"/>
                    <a:pt x="2941" y="1044"/>
                  </a:cubicBezTo>
                  <a:cubicBezTo>
                    <a:pt x="1" y="2390"/>
                    <a:pt x="525" y="8807"/>
                    <a:pt x="1429" y="12617"/>
                  </a:cubicBezTo>
                  <a:cubicBezTo>
                    <a:pt x="7740" y="15641"/>
                    <a:pt x="14360" y="18106"/>
                    <a:pt x="21218" y="19987"/>
                  </a:cubicBezTo>
                  <a:cubicBezTo>
                    <a:pt x="21325" y="19356"/>
                    <a:pt x="21170" y="18594"/>
                    <a:pt x="20622" y="17654"/>
                  </a:cubicBezTo>
                  <a:cubicBezTo>
                    <a:pt x="19110" y="15082"/>
                    <a:pt x="13395" y="8010"/>
                    <a:pt x="12586" y="3461"/>
                  </a:cubicBezTo>
                  <a:cubicBezTo>
                    <a:pt x="12129" y="851"/>
                    <a:pt x="10002" y="0"/>
                    <a:pt x="7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2660125" y="1809600"/>
              <a:ext cx="957772" cy="893503"/>
            </a:xfrm>
            <a:custGeom>
              <a:rect b="b" l="l" r="r" t="t"/>
              <a:pathLst>
                <a:path extrusionOk="0" h="92591" w="99251">
                  <a:moveTo>
                    <a:pt x="22825" y="1"/>
                  </a:moveTo>
                  <a:lnTo>
                    <a:pt x="22825" y="1"/>
                  </a:lnTo>
                  <a:cubicBezTo>
                    <a:pt x="20896" y="4989"/>
                    <a:pt x="20360" y="9811"/>
                    <a:pt x="24646" y="10073"/>
                  </a:cubicBezTo>
                  <a:cubicBezTo>
                    <a:pt x="28932" y="10335"/>
                    <a:pt x="31349" y="11419"/>
                    <a:pt x="30004" y="14633"/>
                  </a:cubicBezTo>
                  <a:cubicBezTo>
                    <a:pt x="28671" y="17848"/>
                    <a:pt x="26789" y="18384"/>
                    <a:pt x="23837" y="20253"/>
                  </a:cubicBezTo>
                  <a:cubicBezTo>
                    <a:pt x="21786" y="21565"/>
                    <a:pt x="19602" y="23265"/>
                    <a:pt x="18286" y="23265"/>
                  </a:cubicBezTo>
                  <a:cubicBezTo>
                    <a:pt x="17715" y="23265"/>
                    <a:pt x="17307" y="22945"/>
                    <a:pt x="17145" y="22134"/>
                  </a:cubicBezTo>
                  <a:cubicBezTo>
                    <a:pt x="16610" y="19455"/>
                    <a:pt x="13395" y="15169"/>
                    <a:pt x="12323" y="12216"/>
                  </a:cubicBezTo>
                  <a:cubicBezTo>
                    <a:pt x="11547" y="10087"/>
                    <a:pt x="11190" y="7952"/>
                    <a:pt x="10238" y="7952"/>
                  </a:cubicBezTo>
                  <a:cubicBezTo>
                    <a:pt x="9875" y="7952"/>
                    <a:pt x="9426" y="8262"/>
                    <a:pt x="8835" y="9002"/>
                  </a:cubicBezTo>
                  <a:cubicBezTo>
                    <a:pt x="6704" y="11681"/>
                    <a:pt x="4144" y="14098"/>
                    <a:pt x="2072" y="17038"/>
                  </a:cubicBezTo>
                  <a:cubicBezTo>
                    <a:pt x="0" y="19991"/>
                    <a:pt x="4287" y="20253"/>
                    <a:pt x="8299" y="21860"/>
                  </a:cubicBezTo>
                  <a:cubicBezTo>
                    <a:pt x="12323" y="23468"/>
                    <a:pt x="13133" y="26147"/>
                    <a:pt x="12061" y="28028"/>
                  </a:cubicBezTo>
                  <a:cubicBezTo>
                    <a:pt x="10978" y="29897"/>
                    <a:pt x="13800" y="30516"/>
                    <a:pt x="14728" y="32576"/>
                  </a:cubicBezTo>
                  <a:cubicBezTo>
                    <a:pt x="15383" y="34005"/>
                    <a:pt x="16883" y="36862"/>
                    <a:pt x="14728" y="38208"/>
                  </a:cubicBezTo>
                  <a:cubicBezTo>
                    <a:pt x="14415" y="38402"/>
                    <a:pt x="13999" y="38483"/>
                    <a:pt x="13511" y="38483"/>
                  </a:cubicBezTo>
                  <a:cubicBezTo>
                    <a:pt x="11142" y="38483"/>
                    <a:pt x="7064" y="36587"/>
                    <a:pt x="4702" y="36587"/>
                  </a:cubicBezTo>
                  <a:cubicBezTo>
                    <a:pt x="4214" y="36587"/>
                    <a:pt x="3800" y="36668"/>
                    <a:pt x="3489" y="36862"/>
                  </a:cubicBezTo>
                  <a:cubicBezTo>
                    <a:pt x="1334" y="38208"/>
                    <a:pt x="2953" y="46244"/>
                    <a:pt x="2143" y="47852"/>
                  </a:cubicBezTo>
                  <a:cubicBezTo>
                    <a:pt x="1334" y="49459"/>
                    <a:pt x="7585" y="49995"/>
                    <a:pt x="9013" y="51328"/>
                  </a:cubicBezTo>
                  <a:cubicBezTo>
                    <a:pt x="9263" y="51563"/>
                    <a:pt x="9633" y="51667"/>
                    <a:pt x="10080" y="51667"/>
                  </a:cubicBezTo>
                  <a:cubicBezTo>
                    <a:pt x="12194" y="51667"/>
                    <a:pt x="16045" y="49347"/>
                    <a:pt x="17145" y="47578"/>
                  </a:cubicBezTo>
                  <a:cubicBezTo>
                    <a:pt x="18479" y="45435"/>
                    <a:pt x="18217" y="43030"/>
                    <a:pt x="20896" y="40613"/>
                  </a:cubicBezTo>
                  <a:cubicBezTo>
                    <a:pt x="23575" y="38208"/>
                    <a:pt x="25992" y="39279"/>
                    <a:pt x="28135" y="38470"/>
                  </a:cubicBezTo>
                  <a:cubicBezTo>
                    <a:pt x="29613" y="37916"/>
                    <a:pt x="29041" y="37100"/>
                    <a:pt x="29262" y="37100"/>
                  </a:cubicBezTo>
                  <a:cubicBezTo>
                    <a:pt x="29360" y="37100"/>
                    <a:pt x="29613" y="37259"/>
                    <a:pt x="30266" y="37672"/>
                  </a:cubicBezTo>
                  <a:cubicBezTo>
                    <a:pt x="32421" y="39005"/>
                    <a:pt x="40982" y="44363"/>
                    <a:pt x="40458" y="45971"/>
                  </a:cubicBezTo>
                  <a:cubicBezTo>
                    <a:pt x="39922" y="47578"/>
                    <a:pt x="36171" y="46506"/>
                    <a:pt x="35898" y="48649"/>
                  </a:cubicBezTo>
                  <a:cubicBezTo>
                    <a:pt x="35643" y="50729"/>
                    <a:pt x="37654" y="51676"/>
                    <a:pt x="38992" y="51676"/>
                  </a:cubicBezTo>
                  <a:cubicBezTo>
                    <a:pt x="39032" y="51676"/>
                    <a:pt x="39073" y="51675"/>
                    <a:pt x="39112" y="51674"/>
                  </a:cubicBezTo>
                  <a:cubicBezTo>
                    <a:pt x="40458" y="51602"/>
                    <a:pt x="42601" y="48114"/>
                    <a:pt x="43934" y="47316"/>
                  </a:cubicBezTo>
                  <a:cubicBezTo>
                    <a:pt x="44075" y="47231"/>
                    <a:pt x="44231" y="47192"/>
                    <a:pt x="44400" y="47192"/>
                  </a:cubicBezTo>
                  <a:cubicBezTo>
                    <a:pt x="45846" y="47192"/>
                    <a:pt x="48295" y="50053"/>
                    <a:pt x="51173" y="51674"/>
                  </a:cubicBezTo>
                  <a:cubicBezTo>
                    <a:pt x="51526" y="51871"/>
                    <a:pt x="51853" y="51960"/>
                    <a:pt x="52158" y="51960"/>
                  </a:cubicBezTo>
                  <a:cubicBezTo>
                    <a:pt x="54630" y="51960"/>
                    <a:pt x="55636" y="46127"/>
                    <a:pt x="57067" y="45173"/>
                  </a:cubicBezTo>
                  <a:cubicBezTo>
                    <a:pt x="57712" y="44743"/>
                    <a:pt x="59994" y="44528"/>
                    <a:pt x="62513" y="44528"/>
                  </a:cubicBezTo>
                  <a:cubicBezTo>
                    <a:pt x="66275" y="44528"/>
                    <a:pt x="70567" y="45008"/>
                    <a:pt x="70723" y="45971"/>
                  </a:cubicBezTo>
                  <a:cubicBezTo>
                    <a:pt x="70997" y="47578"/>
                    <a:pt x="59746" y="45709"/>
                    <a:pt x="58400" y="49185"/>
                  </a:cubicBezTo>
                  <a:cubicBezTo>
                    <a:pt x="57067" y="52674"/>
                    <a:pt x="62687" y="53745"/>
                    <a:pt x="65639" y="55888"/>
                  </a:cubicBezTo>
                  <a:cubicBezTo>
                    <a:pt x="68580" y="58032"/>
                    <a:pt x="70473" y="65532"/>
                    <a:pt x="70735" y="70890"/>
                  </a:cubicBezTo>
                  <a:cubicBezTo>
                    <a:pt x="70997" y="76248"/>
                    <a:pt x="77153" y="92321"/>
                    <a:pt x="82511" y="92583"/>
                  </a:cubicBezTo>
                  <a:cubicBezTo>
                    <a:pt x="82606" y="92588"/>
                    <a:pt x="82703" y="92591"/>
                    <a:pt x="82800" y="92591"/>
                  </a:cubicBezTo>
                  <a:cubicBezTo>
                    <a:pt x="88143" y="92591"/>
                    <a:pt x="95624" y="85304"/>
                    <a:pt x="94572" y="82404"/>
                  </a:cubicBezTo>
                  <a:cubicBezTo>
                    <a:pt x="93500" y="79463"/>
                    <a:pt x="87071" y="80796"/>
                    <a:pt x="85201" y="76248"/>
                  </a:cubicBezTo>
                  <a:cubicBezTo>
                    <a:pt x="83320" y="71688"/>
                    <a:pt x="80367" y="67938"/>
                    <a:pt x="82249" y="67140"/>
                  </a:cubicBezTo>
                  <a:cubicBezTo>
                    <a:pt x="82307" y="67115"/>
                    <a:pt x="82367" y="67102"/>
                    <a:pt x="82430" y="67102"/>
                  </a:cubicBezTo>
                  <a:cubicBezTo>
                    <a:pt x="84194" y="67102"/>
                    <a:pt x="87576" y="76916"/>
                    <a:pt x="96568" y="76916"/>
                  </a:cubicBezTo>
                  <a:cubicBezTo>
                    <a:pt x="97412" y="76916"/>
                    <a:pt x="98305" y="76830"/>
                    <a:pt x="99251" y="76641"/>
                  </a:cubicBezTo>
                  <a:cubicBezTo>
                    <a:pt x="99239" y="76617"/>
                    <a:pt x="99239" y="76581"/>
                    <a:pt x="99227" y="76558"/>
                  </a:cubicBezTo>
                  <a:cubicBezTo>
                    <a:pt x="98989" y="75903"/>
                    <a:pt x="97441" y="71724"/>
                    <a:pt x="95512" y="66616"/>
                  </a:cubicBezTo>
                  <a:cubicBezTo>
                    <a:pt x="92012" y="58401"/>
                    <a:pt x="87606" y="50674"/>
                    <a:pt x="82439" y="43530"/>
                  </a:cubicBezTo>
                  <a:lnTo>
                    <a:pt x="82439" y="43530"/>
                  </a:lnTo>
                  <a:cubicBezTo>
                    <a:pt x="83201" y="44661"/>
                    <a:pt x="86237" y="54543"/>
                    <a:pt x="82249" y="54817"/>
                  </a:cubicBezTo>
                  <a:cubicBezTo>
                    <a:pt x="82196" y="54820"/>
                    <a:pt x="82144" y="54822"/>
                    <a:pt x="82093" y="54822"/>
                  </a:cubicBezTo>
                  <a:cubicBezTo>
                    <a:pt x="78204" y="54822"/>
                    <a:pt x="77427" y="45155"/>
                    <a:pt x="77427" y="43827"/>
                  </a:cubicBezTo>
                  <a:cubicBezTo>
                    <a:pt x="77427" y="42506"/>
                    <a:pt x="73569" y="32778"/>
                    <a:pt x="73498" y="32588"/>
                  </a:cubicBezTo>
                  <a:cubicBezTo>
                    <a:pt x="73343" y="32421"/>
                    <a:pt x="73176" y="32255"/>
                    <a:pt x="73021" y="32076"/>
                  </a:cubicBezTo>
                  <a:cubicBezTo>
                    <a:pt x="72509" y="31540"/>
                    <a:pt x="71616" y="30612"/>
                    <a:pt x="70461" y="29409"/>
                  </a:cubicBezTo>
                  <a:cubicBezTo>
                    <a:pt x="63723" y="22622"/>
                    <a:pt x="56186" y="16634"/>
                    <a:pt x="47994" y="11621"/>
                  </a:cubicBezTo>
                  <a:lnTo>
                    <a:pt x="47994" y="11621"/>
                  </a:lnTo>
                  <a:cubicBezTo>
                    <a:pt x="47518" y="12978"/>
                    <a:pt x="48363" y="15372"/>
                    <a:pt x="47423" y="16503"/>
                  </a:cubicBezTo>
                  <a:cubicBezTo>
                    <a:pt x="46121" y="18057"/>
                    <a:pt x="42325" y="21874"/>
                    <a:pt x="37950" y="21874"/>
                  </a:cubicBezTo>
                  <a:cubicBezTo>
                    <a:pt x="37803" y="21874"/>
                    <a:pt x="37654" y="21869"/>
                    <a:pt x="37505" y="21860"/>
                  </a:cubicBezTo>
                  <a:cubicBezTo>
                    <a:pt x="32957" y="21599"/>
                    <a:pt x="30814" y="19455"/>
                    <a:pt x="33493" y="17848"/>
                  </a:cubicBezTo>
                  <a:cubicBezTo>
                    <a:pt x="36160" y="16241"/>
                    <a:pt x="37707" y="17312"/>
                    <a:pt x="38850" y="12216"/>
                  </a:cubicBezTo>
                  <a:cubicBezTo>
                    <a:pt x="39886" y="7573"/>
                    <a:pt x="38779" y="6561"/>
                    <a:pt x="38577" y="6418"/>
                  </a:cubicBezTo>
                  <a:cubicBezTo>
                    <a:pt x="33516" y="3918"/>
                    <a:pt x="28254" y="1775"/>
                    <a:pt x="228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2567055" y="2297243"/>
              <a:ext cx="928127" cy="1139771"/>
            </a:xfrm>
            <a:custGeom>
              <a:rect b="b" l="l" r="r" t="t"/>
              <a:pathLst>
                <a:path extrusionOk="0" h="118111" w="96179">
                  <a:moveTo>
                    <a:pt x="37505" y="1"/>
                  </a:moveTo>
                  <a:cubicBezTo>
                    <a:pt x="34482" y="1"/>
                    <a:pt x="24022" y="2611"/>
                    <a:pt x="19021" y="2611"/>
                  </a:cubicBezTo>
                  <a:cubicBezTo>
                    <a:pt x="18251" y="2611"/>
                    <a:pt x="17609" y="2549"/>
                    <a:pt x="17145" y="2406"/>
                  </a:cubicBezTo>
                  <a:cubicBezTo>
                    <a:pt x="16859" y="2319"/>
                    <a:pt x="16548" y="2273"/>
                    <a:pt x="16222" y="2273"/>
                  </a:cubicBezTo>
                  <a:cubicBezTo>
                    <a:pt x="14270" y="2273"/>
                    <a:pt x="11803" y="3905"/>
                    <a:pt x="11180" y="8037"/>
                  </a:cubicBezTo>
                  <a:cubicBezTo>
                    <a:pt x="10442" y="12859"/>
                    <a:pt x="6430" y="13931"/>
                    <a:pt x="3751" y="17681"/>
                  </a:cubicBezTo>
                  <a:cubicBezTo>
                    <a:pt x="1072" y="21432"/>
                    <a:pt x="0" y="36719"/>
                    <a:pt x="1334" y="42065"/>
                  </a:cubicBezTo>
                  <a:cubicBezTo>
                    <a:pt x="2679" y="47411"/>
                    <a:pt x="10180" y="55722"/>
                    <a:pt x="15264" y="56531"/>
                  </a:cubicBezTo>
                  <a:cubicBezTo>
                    <a:pt x="17812" y="56930"/>
                    <a:pt x="21095" y="57130"/>
                    <a:pt x="24344" y="57130"/>
                  </a:cubicBezTo>
                  <a:cubicBezTo>
                    <a:pt x="27593" y="57130"/>
                    <a:pt x="30808" y="56930"/>
                    <a:pt x="33219" y="56531"/>
                  </a:cubicBezTo>
                  <a:cubicBezTo>
                    <a:pt x="33563" y="56474"/>
                    <a:pt x="33907" y="56446"/>
                    <a:pt x="34249" y="56446"/>
                  </a:cubicBezTo>
                  <a:cubicBezTo>
                    <a:pt x="38704" y="56446"/>
                    <a:pt x="42863" y="61151"/>
                    <a:pt x="42863" y="65640"/>
                  </a:cubicBezTo>
                  <a:cubicBezTo>
                    <a:pt x="42863" y="70462"/>
                    <a:pt x="48221" y="75546"/>
                    <a:pt x="47959" y="79832"/>
                  </a:cubicBezTo>
                  <a:cubicBezTo>
                    <a:pt x="47685" y="84118"/>
                    <a:pt x="44220" y="92964"/>
                    <a:pt x="47971" y="100465"/>
                  </a:cubicBezTo>
                  <a:cubicBezTo>
                    <a:pt x="51709" y="107966"/>
                    <a:pt x="57067" y="114931"/>
                    <a:pt x="57329" y="117336"/>
                  </a:cubicBezTo>
                  <a:cubicBezTo>
                    <a:pt x="57389" y="117863"/>
                    <a:pt x="57931" y="118110"/>
                    <a:pt x="58796" y="118110"/>
                  </a:cubicBezTo>
                  <a:cubicBezTo>
                    <a:pt x="61900" y="118110"/>
                    <a:pt x="69155" y="114933"/>
                    <a:pt x="73140" y="110109"/>
                  </a:cubicBezTo>
                  <a:cubicBezTo>
                    <a:pt x="78224" y="103942"/>
                    <a:pt x="78498" y="104478"/>
                    <a:pt x="80105" y="98048"/>
                  </a:cubicBezTo>
                  <a:cubicBezTo>
                    <a:pt x="81713" y="91619"/>
                    <a:pt x="85189" y="89214"/>
                    <a:pt x="85725" y="85725"/>
                  </a:cubicBezTo>
                  <a:cubicBezTo>
                    <a:pt x="86261" y="82249"/>
                    <a:pt x="86261" y="78498"/>
                    <a:pt x="85725" y="73403"/>
                  </a:cubicBezTo>
                  <a:cubicBezTo>
                    <a:pt x="85189" y="68319"/>
                    <a:pt x="95107" y="56531"/>
                    <a:pt x="95643" y="51971"/>
                  </a:cubicBezTo>
                  <a:cubicBezTo>
                    <a:pt x="96179" y="47411"/>
                    <a:pt x="90011" y="47411"/>
                    <a:pt x="87606" y="43935"/>
                  </a:cubicBezTo>
                  <a:cubicBezTo>
                    <a:pt x="85189" y="40446"/>
                    <a:pt x="76891" y="24373"/>
                    <a:pt x="76081" y="19289"/>
                  </a:cubicBezTo>
                  <a:cubicBezTo>
                    <a:pt x="75283" y="14193"/>
                    <a:pt x="65639" y="13121"/>
                    <a:pt x="62960" y="11514"/>
                  </a:cubicBezTo>
                  <a:cubicBezTo>
                    <a:pt x="62314" y="11126"/>
                    <a:pt x="61605" y="11004"/>
                    <a:pt x="60845" y="11004"/>
                  </a:cubicBezTo>
                  <a:cubicBezTo>
                    <a:pt x="59547" y="11004"/>
                    <a:pt x="58099" y="11361"/>
                    <a:pt x="56558" y="11361"/>
                  </a:cubicBezTo>
                  <a:cubicBezTo>
                    <a:pt x="55262" y="11361"/>
                    <a:pt x="53901" y="11109"/>
                    <a:pt x="52507" y="10180"/>
                  </a:cubicBezTo>
                  <a:cubicBezTo>
                    <a:pt x="48494" y="7502"/>
                    <a:pt x="40993" y="1"/>
                    <a:pt x="375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1669900" y="2730853"/>
              <a:ext cx="638598" cy="1003166"/>
            </a:xfrm>
            <a:custGeom>
              <a:rect b="b" l="l" r="r" t="t"/>
              <a:pathLst>
                <a:path extrusionOk="0" h="103955" w="66176">
                  <a:moveTo>
                    <a:pt x="11855" y="1"/>
                  </a:moveTo>
                  <a:cubicBezTo>
                    <a:pt x="10872" y="1"/>
                    <a:pt x="9986" y="267"/>
                    <a:pt x="9216" y="873"/>
                  </a:cubicBezTo>
                  <a:cubicBezTo>
                    <a:pt x="6156" y="3290"/>
                    <a:pt x="3632" y="7350"/>
                    <a:pt x="4013" y="8874"/>
                  </a:cubicBezTo>
                  <a:cubicBezTo>
                    <a:pt x="4322" y="10076"/>
                    <a:pt x="5084" y="13994"/>
                    <a:pt x="2941" y="17887"/>
                  </a:cubicBezTo>
                  <a:cubicBezTo>
                    <a:pt x="798" y="21780"/>
                    <a:pt x="0" y="24995"/>
                    <a:pt x="2941" y="31424"/>
                  </a:cubicBezTo>
                  <a:cubicBezTo>
                    <a:pt x="5894" y="37854"/>
                    <a:pt x="10180" y="39997"/>
                    <a:pt x="13395" y="45890"/>
                  </a:cubicBezTo>
                  <a:cubicBezTo>
                    <a:pt x="16609" y="51784"/>
                    <a:pt x="16074" y="61154"/>
                    <a:pt x="16609" y="75084"/>
                  </a:cubicBezTo>
                  <a:cubicBezTo>
                    <a:pt x="17145" y="89015"/>
                    <a:pt x="21967" y="100004"/>
                    <a:pt x="30004" y="103219"/>
                  </a:cubicBezTo>
                  <a:cubicBezTo>
                    <a:pt x="31277" y="103728"/>
                    <a:pt x="32073" y="103955"/>
                    <a:pt x="32514" y="103955"/>
                  </a:cubicBezTo>
                  <a:cubicBezTo>
                    <a:pt x="34859" y="103955"/>
                    <a:pt x="27189" y="97548"/>
                    <a:pt x="27861" y="93039"/>
                  </a:cubicBezTo>
                  <a:cubicBezTo>
                    <a:pt x="28659" y="87681"/>
                    <a:pt x="28397" y="84728"/>
                    <a:pt x="31349" y="80716"/>
                  </a:cubicBezTo>
                  <a:cubicBezTo>
                    <a:pt x="34290" y="76692"/>
                    <a:pt x="36088" y="78299"/>
                    <a:pt x="39743" y="71072"/>
                  </a:cubicBezTo>
                  <a:cubicBezTo>
                    <a:pt x="43399" y="63833"/>
                    <a:pt x="42327" y="61428"/>
                    <a:pt x="46613" y="59011"/>
                  </a:cubicBezTo>
                  <a:cubicBezTo>
                    <a:pt x="50899" y="56606"/>
                    <a:pt x="57067" y="59285"/>
                    <a:pt x="58400" y="50974"/>
                  </a:cubicBezTo>
                  <a:cubicBezTo>
                    <a:pt x="59746" y="42676"/>
                    <a:pt x="54388" y="45081"/>
                    <a:pt x="60282" y="37580"/>
                  </a:cubicBezTo>
                  <a:cubicBezTo>
                    <a:pt x="66175" y="30079"/>
                    <a:pt x="60008" y="28745"/>
                    <a:pt x="54924" y="25793"/>
                  </a:cubicBezTo>
                  <a:cubicBezTo>
                    <a:pt x="49828" y="22852"/>
                    <a:pt x="44744" y="22578"/>
                    <a:pt x="42327" y="19637"/>
                  </a:cubicBezTo>
                  <a:cubicBezTo>
                    <a:pt x="39922" y="16684"/>
                    <a:pt x="40184" y="17494"/>
                    <a:pt x="35898" y="12934"/>
                  </a:cubicBezTo>
                  <a:cubicBezTo>
                    <a:pt x="31611" y="8374"/>
                    <a:pt x="28397" y="8921"/>
                    <a:pt x="22765" y="5159"/>
                  </a:cubicBezTo>
                  <a:cubicBezTo>
                    <a:pt x="18561" y="2353"/>
                    <a:pt x="14776" y="1"/>
                    <a:pt x="118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1433769" y="1932578"/>
              <a:ext cx="627318" cy="883853"/>
            </a:xfrm>
            <a:custGeom>
              <a:rect b="b" l="l" r="r" t="t"/>
              <a:pathLst>
                <a:path extrusionOk="0" h="91591" w="65007">
                  <a:moveTo>
                    <a:pt x="54955" y="0"/>
                  </a:moveTo>
                  <a:cubicBezTo>
                    <a:pt x="53811" y="0"/>
                    <a:pt x="50981" y="4061"/>
                    <a:pt x="48590" y="4295"/>
                  </a:cubicBezTo>
                  <a:cubicBezTo>
                    <a:pt x="48501" y="4305"/>
                    <a:pt x="48416" y="4309"/>
                    <a:pt x="48336" y="4309"/>
                  </a:cubicBezTo>
                  <a:cubicBezTo>
                    <a:pt x="46063" y="4309"/>
                    <a:pt x="47877" y="648"/>
                    <a:pt x="48590" y="188"/>
                  </a:cubicBezTo>
                  <a:lnTo>
                    <a:pt x="48590" y="188"/>
                  </a:lnTo>
                  <a:cubicBezTo>
                    <a:pt x="45780" y="1986"/>
                    <a:pt x="43066" y="3903"/>
                    <a:pt x="40423" y="5927"/>
                  </a:cubicBezTo>
                  <a:cubicBezTo>
                    <a:pt x="41375" y="10225"/>
                    <a:pt x="37053" y="12332"/>
                    <a:pt x="35720" y="14213"/>
                  </a:cubicBezTo>
                  <a:cubicBezTo>
                    <a:pt x="34374" y="16083"/>
                    <a:pt x="35982" y="20905"/>
                    <a:pt x="34648" y="21178"/>
                  </a:cubicBezTo>
                  <a:cubicBezTo>
                    <a:pt x="34618" y="21184"/>
                    <a:pt x="34587" y="21187"/>
                    <a:pt x="34557" y="21187"/>
                  </a:cubicBezTo>
                  <a:cubicBezTo>
                    <a:pt x="33243" y="21187"/>
                    <a:pt x="31965" y="15762"/>
                    <a:pt x="31791" y="13213"/>
                  </a:cubicBezTo>
                  <a:cubicBezTo>
                    <a:pt x="17479" y="26501"/>
                    <a:pt x="6430" y="43253"/>
                    <a:pt x="1" y="62136"/>
                  </a:cubicBezTo>
                  <a:cubicBezTo>
                    <a:pt x="2061" y="67196"/>
                    <a:pt x="3299" y="71542"/>
                    <a:pt x="4109" y="76364"/>
                  </a:cubicBezTo>
                  <a:cubicBezTo>
                    <a:pt x="4906" y="81186"/>
                    <a:pt x="12407" y="78507"/>
                    <a:pt x="14824" y="82257"/>
                  </a:cubicBezTo>
                  <a:cubicBezTo>
                    <a:pt x="17229" y="86008"/>
                    <a:pt x="21789" y="89223"/>
                    <a:pt x="24730" y="91092"/>
                  </a:cubicBezTo>
                  <a:cubicBezTo>
                    <a:pt x="25268" y="91434"/>
                    <a:pt x="25609" y="91590"/>
                    <a:pt x="25798" y="91590"/>
                  </a:cubicBezTo>
                  <a:cubicBezTo>
                    <a:pt x="26644" y="91590"/>
                    <a:pt x="24390" y="88442"/>
                    <a:pt x="22861" y="84936"/>
                  </a:cubicBezTo>
                  <a:cubicBezTo>
                    <a:pt x="20980" y="80650"/>
                    <a:pt x="18575" y="75828"/>
                    <a:pt x="19110" y="72732"/>
                  </a:cubicBezTo>
                  <a:cubicBezTo>
                    <a:pt x="19444" y="70807"/>
                    <a:pt x="18326" y="69674"/>
                    <a:pt x="16918" y="69674"/>
                  </a:cubicBezTo>
                  <a:cubicBezTo>
                    <a:pt x="16062" y="69674"/>
                    <a:pt x="15099" y="70092"/>
                    <a:pt x="14288" y="71006"/>
                  </a:cubicBezTo>
                  <a:cubicBezTo>
                    <a:pt x="13365" y="72042"/>
                    <a:pt x="12590" y="72731"/>
                    <a:pt x="11921" y="72731"/>
                  </a:cubicBezTo>
                  <a:cubicBezTo>
                    <a:pt x="11037" y="72731"/>
                    <a:pt x="10338" y="71527"/>
                    <a:pt x="9728" y="68327"/>
                  </a:cubicBezTo>
                  <a:cubicBezTo>
                    <a:pt x="8657" y="62695"/>
                    <a:pt x="14824" y="61898"/>
                    <a:pt x="18039" y="60552"/>
                  </a:cubicBezTo>
                  <a:cubicBezTo>
                    <a:pt x="18687" y="60284"/>
                    <a:pt x="19269" y="60167"/>
                    <a:pt x="19804" y="60167"/>
                  </a:cubicBezTo>
                  <a:cubicBezTo>
                    <a:pt x="21923" y="60167"/>
                    <a:pt x="23293" y="62003"/>
                    <a:pt x="25004" y="63505"/>
                  </a:cubicBezTo>
                  <a:cubicBezTo>
                    <a:pt x="25417" y="63865"/>
                    <a:pt x="25740" y="64037"/>
                    <a:pt x="25996" y="64037"/>
                  </a:cubicBezTo>
                  <a:cubicBezTo>
                    <a:pt x="27072" y="64037"/>
                    <a:pt x="26976" y="61024"/>
                    <a:pt x="27409" y="56266"/>
                  </a:cubicBezTo>
                  <a:cubicBezTo>
                    <a:pt x="27945" y="50373"/>
                    <a:pt x="37327" y="39121"/>
                    <a:pt x="40280" y="33632"/>
                  </a:cubicBezTo>
                  <a:cubicBezTo>
                    <a:pt x="43221" y="28156"/>
                    <a:pt x="46435" y="26262"/>
                    <a:pt x="47233" y="23322"/>
                  </a:cubicBezTo>
                  <a:cubicBezTo>
                    <a:pt x="47569" y="22077"/>
                    <a:pt x="48908" y="21596"/>
                    <a:pt x="50746" y="21596"/>
                  </a:cubicBezTo>
                  <a:cubicBezTo>
                    <a:pt x="53268" y="21596"/>
                    <a:pt x="56730" y="22502"/>
                    <a:pt x="59830" y="23584"/>
                  </a:cubicBezTo>
                  <a:cubicBezTo>
                    <a:pt x="60889" y="23955"/>
                    <a:pt x="61728" y="24117"/>
                    <a:pt x="62376" y="24117"/>
                  </a:cubicBezTo>
                  <a:cubicBezTo>
                    <a:pt x="65006" y="24117"/>
                    <a:pt x="64490" y="21447"/>
                    <a:pt x="62771" y="19297"/>
                  </a:cubicBezTo>
                  <a:cubicBezTo>
                    <a:pt x="60628" y="16618"/>
                    <a:pt x="58758" y="15821"/>
                    <a:pt x="60901" y="13939"/>
                  </a:cubicBezTo>
                  <a:cubicBezTo>
                    <a:pt x="63044" y="12070"/>
                    <a:pt x="60366" y="10463"/>
                    <a:pt x="58222" y="7772"/>
                  </a:cubicBezTo>
                  <a:cubicBezTo>
                    <a:pt x="56079" y="5105"/>
                    <a:pt x="56079" y="1355"/>
                    <a:pt x="55282" y="176"/>
                  </a:cubicBezTo>
                  <a:cubicBezTo>
                    <a:pt x="55198" y="55"/>
                    <a:pt x="55088" y="0"/>
                    <a:pt x="54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2117213" y="1779500"/>
              <a:ext cx="159138" cy="139172"/>
            </a:xfrm>
            <a:custGeom>
              <a:rect b="b" l="l" r="r" t="t"/>
              <a:pathLst>
                <a:path extrusionOk="0" h="14422" w="16491">
                  <a:moveTo>
                    <a:pt x="16490" y="0"/>
                  </a:moveTo>
                  <a:lnTo>
                    <a:pt x="16490" y="0"/>
                  </a:lnTo>
                  <a:cubicBezTo>
                    <a:pt x="10835" y="1238"/>
                    <a:pt x="5322" y="2881"/>
                    <a:pt x="0" y="4882"/>
                  </a:cubicBezTo>
                  <a:cubicBezTo>
                    <a:pt x="1608" y="6763"/>
                    <a:pt x="2941" y="7834"/>
                    <a:pt x="4822" y="11049"/>
                  </a:cubicBezTo>
                  <a:cubicBezTo>
                    <a:pt x="5878" y="12864"/>
                    <a:pt x="7450" y="14421"/>
                    <a:pt x="8955" y="14421"/>
                  </a:cubicBezTo>
                  <a:cubicBezTo>
                    <a:pt x="10115" y="14421"/>
                    <a:pt x="11236" y="13496"/>
                    <a:pt x="12049" y="11049"/>
                  </a:cubicBezTo>
                  <a:cubicBezTo>
                    <a:pt x="13919" y="5453"/>
                    <a:pt x="16467" y="60"/>
                    <a:pt x="164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3498343" y="3208262"/>
              <a:ext cx="150656" cy="272362"/>
            </a:xfrm>
            <a:custGeom>
              <a:rect b="b" l="l" r="r" t="t"/>
              <a:pathLst>
                <a:path extrusionOk="0" h="28224" w="15612">
                  <a:moveTo>
                    <a:pt x="14768" y="0"/>
                  </a:moveTo>
                  <a:cubicBezTo>
                    <a:pt x="14585" y="0"/>
                    <a:pt x="14314" y="192"/>
                    <a:pt x="13931" y="624"/>
                  </a:cubicBezTo>
                  <a:cubicBezTo>
                    <a:pt x="11788" y="3029"/>
                    <a:pt x="6692" y="7589"/>
                    <a:pt x="6692" y="11065"/>
                  </a:cubicBezTo>
                  <a:lnTo>
                    <a:pt x="6692" y="14554"/>
                  </a:lnTo>
                  <a:cubicBezTo>
                    <a:pt x="4549" y="18566"/>
                    <a:pt x="1" y="23662"/>
                    <a:pt x="1072" y="26341"/>
                  </a:cubicBezTo>
                  <a:cubicBezTo>
                    <a:pt x="1542" y="27514"/>
                    <a:pt x="2061" y="28224"/>
                    <a:pt x="2767" y="28224"/>
                  </a:cubicBezTo>
                  <a:cubicBezTo>
                    <a:pt x="3673" y="28224"/>
                    <a:pt x="4885" y="27055"/>
                    <a:pt x="6692" y="24198"/>
                  </a:cubicBezTo>
                  <a:cubicBezTo>
                    <a:pt x="9907" y="19102"/>
                    <a:pt x="13122" y="11875"/>
                    <a:pt x="13931" y="7589"/>
                  </a:cubicBezTo>
                  <a:cubicBezTo>
                    <a:pt x="14587" y="4068"/>
                    <a:pt x="15611" y="0"/>
                    <a:pt x="147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2524534" y="3944190"/>
              <a:ext cx="473960" cy="109788"/>
            </a:xfrm>
            <a:custGeom>
              <a:rect b="b" l="l" r="r" t="t"/>
              <a:pathLst>
                <a:path extrusionOk="0" h="11377" w="49115">
                  <a:moveTo>
                    <a:pt x="45832" y="1"/>
                  </a:moveTo>
                  <a:cubicBezTo>
                    <a:pt x="42318" y="1"/>
                    <a:pt x="38332" y="1976"/>
                    <a:pt x="33886" y="2209"/>
                  </a:cubicBezTo>
                  <a:cubicBezTo>
                    <a:pt x="27731" y="2531"/>
                    <a:pt x="19956" y="2697"/>
                    <a:pt x="13526" y="5912"/>
                  </a:cubicBezTo>
                  <a:cubicBezTo>
                    <a:pt x="7097" y="9127"/>
                    <a:pt x="6835" y="8853"/>
                    <a:pt x="942" y="10996"/>
                  </a:cubicBezTo>
                  <a:cubicBezTo>
                    <a:pt x="596" y="11127"/>
                    <a:pt x="287" y="11246"/>
                    <a:pt x="1" y="11377"/>
                  </a:cubicBezTo>
                  <a:cubicBezTo>
                    <a:pt x="17503" y="11353"/>
                    <a:pt x="34136" y="7555"/>
                    <a:pt x="49114" y="757"/>
                  </a:cubicBezTo>
                  <a:cubicBezTo>
                    <a:pt x="48070" y="210"/>
                    <a:pt x="46976" y="1"/>
                    <a:pt x="458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1209097" y="2827759"/>
              <a:ext cx="883879" cy="1206978"/>
            </a:xfrm>
            <a:custGeom>
              <a:rect b="b" l="l" r="r" t="t"/>
              <a:pathLst>
                <a:path extrusionOk="0" h="93910" w="68771">
                  <a:moveTo>
                    <a:pt x="21554" y="1"/>
                  </a:moveTo>
                  <a:cubicBezTo>
                    <a:pt x="18135" y="1"/>
                    <a:pt x="14648" y="1255"/>
                    <a:pt x="14085" y="2303"/>
                  </a:cubicBezTo>
                  <a:cubicBezTo>
                    <a:pt x="13145" y="4077"/>
                    <a:pt x="10775" y="12125"/>
                    <a:pt x="10775" y="12125"/>
                  </a:cubicBezTo>
                  <a:cubicBezTo>
                    <a:pt x="0" y="25270"/>
                    <a:pt x="0" y="30949"/>
                    <a:pt x="0" y="30949"/>
                  </a:cubicBezTo>
                  <a:cubicBezTo>
                    <a:pt x="953" y="38283"/>
                    <a:pt x="21539" y="56559"/>
                    <a:pt x="21539" y="56559"/>
                  </a:cubicBezTo>
                  <a:lnTo>
                    <a:pt x="20241" y="93909"/>
                  </a:lnTo>
                  <a:lnTo>
                    <a:pt x="58353" y="93909"/>
                  </a:lnTo>
                  <a:lnTo>
                    <a:pt x="57519" y="58643"/>
                  </a:lnTo>
                  <a:cubicBezTo>
                    <a:pt x="61782" y="57809"/>
                    <a:pt x="66520" y="44082"/>
                    <a:pt x="67580" y="39938"/>
                  </a:cubicBezTo>
                  <a:cubicBezTo>
                    <a:pt x="68652" y="35807"/>
                    <a:pt x="68771" y="17102"/>
                    <a:pt x="66044" y="11899"/>
                  </a:cubicBezTo>
                  <a:cubicBezTo>
                    <a:pt x="63978" y="7947"/>
                    <a:pt x="58589" y="7469"/>
                    <a:pt x="56100" y="7469"/>
                  </a:cubicBezTo>
                  <a:cubicBezTo>
                    <a:pt x="55304" y="7469"/>
                    <a:pt x="54805" y="7517"/>
                    <a:pt x="54805" y="7517"/>
                  </a:cubicBezTo>
                  <a:cubicBezTo>
                    <a:pt x="51344" y="3871"/>
                    <a:pt x="48078" y="2999"/>
                    <a:pt x="45746" y="2999"/>
                  </a:cubicBezTo>
                  <a:cubicBezTo>
                    <a:pt x="43609" y="2999"/>
                    <a:pt x="42255" y="3731"/>
                    <a:pt x="42255" y="3731"/>
                  </a:cubicBezTo>
                  <a:cubicBezTo>
                    <a:pt x="39753" y="1419"/>
                    <a:pt x="36911" y="723"/>
                    <a:pt x="34399" y="723"/>
                  </a:cubicBezTo>
                  <a:cubicBezTo>
                    <a:pt x="30613" y="723"/>
                    <a:pt x="27575" y="2303"/>
                    <a:pt x="27575" y="2303"/>
                  </a:cubicBezTo>
                  <a:cubicBezTo>
                    <a:pt x="26268" y="605"/>
                    <a:pt x="23927" y="1"/>
                    <a:pt x="21554" y="1"/>
                  </a:cubicBezTo>
                  <a:close/>
                </a:path>
              </a:pathLst>
            </a:custGeom>
            <a:solidFill>
              <a:srgbClr val="F8A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1344705" y="2859071"/>
              <a:ext cx="680282" cy="362825"/>
            </a:xfrm>
            <a:custGeom>
              <a:rect b="b" l="l" r="r" t="t"/>
              <a:pathLst>
                <a:path extrusionOk="0" h="29026" w="54696">
                  <a:moveTo>
                    <a:pt x="18842" y="1"/>
                  </a:moveTo>
                  <a:cubicBezTo>
                    <a:pt x="18547" y="1"/>
                    <a:pt x="18252" y="191"/>
                    <a:pt x="18252" y="572"/>
                  </a:cubicBezTo>
                  <a:lnTo>
                    <a:pt x="18252" y="11050"/>
                  </a:lnTo>
                  <a:cubicBezTo>
                    <a:pt x="16716" y="10859"/>
                    <a:pt x="15157" y="10752"/>
                    <a:pt x="13645" y="10633"/>
                  </a:cubicBezTo>
                  <a:cubicBezTo>
                    <a:pt x="11692" y="10466"/>
                    <a:pt x="9751" y="10324"/>
                    <a:pt x="7799" y="10193"/>
                  </a:cubicBezTo>
                  <a:cubicBezTo>
                    <a:pt x="7334" y="8549"/>
                    <a:pt x="6858" y="6906"/>
                    <a:pt x="6394" y="5263"/>
                  </a:cubicBezTo>
                  <a:cubicBezTo>
                    <a:pt x="6309" y="4975"/>
                    <a:pt x="6078" y="4850"/>
                    <a:pt x="5843" y="4850"/>
                  </a:cubicBezTo>
                  <a:cubicBezTo>
                    <a:pt x="5486" y="4850"/>
                    <a:pt x="5121" y="5139"/>
                    <a:pt x="5251" y="5585"/>
                  </a:cubicBezTo>
                  <a:cubicBezTo>
                    <a:pt x="5679" y="7097"/>
                    <a:pt x="6108" y="8609"/>
                    <a:pt x="6549" y="10121"/>
                  </a:cubicBezTo>
                  <a:cubicBezTo>
                    <a:pt x="4632" y="10002"/>
                    <a:pt x="2715" y="9895"/>
                    <a:pt x="798" y="9800"/>
                  </a:cubicBezTo>
                  <a:cubicBezTo>
                    <a:pt x="786" y="9799"/>
                    <a:pt x="774" y="9799"/>
                    <a:pt x="763" y="9799"/>
                  </a:cubicBezTo>
                  <a:cubicBezTo>
                    <a:pt x="0" y="9799"/>
                    <a:pt x="12" y="10943"/>
                    <a:pt x="798" y="10990"/>
                  </a:cubicBezTo>
                  <a:cubicBezTo>
                    <a:pt x="3715" y="11121"/>
                    <a:pt x="6620" y="11300"/>
                    <a:pt x="9525" y="11502"/>
                  </a:cubicBezTo>
                  <a:cubicBezTo>
                    <a:pt x="12466" y="11705"/>
                    <a:pt x="15609" y="11764"/>
                    <a:pt x="18598" y="12240"/>
                  </a:cubicBezTo>
                  <a:cubicBezTo>
                    <a:pt x="18681" y="12276"/>
                    <a:pt x="18776" y="12288"/>
                    <a:pt x="18871" y="12288"/>
                  </a:cubicBezTo>
                  <a:cubicBezTo>
                    <a:pt x="19645" y="12419"/>
                    <a:pt x="20407" y="12562"/>
                    <a:pt x="21157" y="12764"/>
                  </a:cubicBezTo>
                  <a:cubicBezTo>
                    <a:pt x="22110" y="13014"/>
                    <a:pt x="21908" y="14872"/>
                    <a:pt x="21884" y="15574"/>
                  </a:cubicBezTo>
                  <a:cubicBezTo>
                    <a:pt x="21800" y="17753"/>
                    <a:pt x="20860" y="19884"/>
                    <a:pt x="19407" y="21563"/>
                  </a:cubicBezTo>
                  <a:cubicBezTo>
                    <a:pt x="17584" y="23682"/>
                    <a:pt x="14277" y="25066"/>
                    <a:pt x="11172" y="25066"/>
                  </a:cubicBezTo>
                  <a:cubicBezTo>
                    <a:pt x="8904" y="25066"/>
                    <a:pt x="6743" y="24328"/>
                    <a:pt x="5346" y="22599"/>
                  </a:cubicBezTo>
                  <a:cubicBezTo>
                    <a:pt x="5205" y="22423"/>
                    <a:pt x="5011" y="22350"/>
                    <a:pt x="4819" y="22350"/>
                  </a:cubicBezTo>
                  <a:cubicBezTo>
                    <a:pt x="4362" y="22350"/>
                    <a:pt x="3922" y="22766"/>
                    <a:pt x="4274" y="23194"/>
                  </a:cubicBezTo>
                  <a:cubicBezTo>
                    <a:pt x="5986" y="25320"/>
                    <a:pt x="8522" y="26198"/>
                    <a:pt x="11147" y="26198"/>
                  </a:cubicBezTo>
                  <a:cubicBezTo>
                    <a:pt x="13579" y="26198"/>
                    <a:pt x="16087" y="25444"/>
                    <a:pt x="18086" y="24230"/>
                  </a:cubicBezTo>
                  <a:cubicBezTo>
                    <a:pt x="19995" y="26588"/>
                    <a:pt x="22395" y="27771"/>
                    <a:pt x="25037" y="27771"/>
                  </a:cubicBezTo>
                  <a:cubicBezTo>
                    <a:pt x="26383" y="27771"/>
                    <a:pt x="27791" y="27464"/>
                    <a:pt x="29230" y="26849"/>
                  </a:cubicBezTo>
                  <a:cubicBezTo>
                    <a:pt x="29516" y="26730"/>
                    <a:pt x="30016" y="26540"/>
                    <a:pt x="30409" y="26290"/>
                  </a:cubicBezTo>
                  <a:cubicBezTo>
                    <a:pt x="32240" y="27882"/>
                    <a:pt x="34366" y="29004"/>
                    <a:pt x="36544" y="29004"/>
                  </a:cubicBezTo>
                  <a:cubicBezTo>
                    <a:pt x="37835" y="29004"/>
                    <a:pt x="39145" y="28609"/>
                    <a:pt x="40422" y="27683"/>
                  </a:cubicBezTo>
                  <a:cubicBezTo>
                    <a:pt x="40791" y="27421"/>
                    <a:pt x="41065" y="27159"/>
                    <a:pt x="41291" y="26897"/>
                  </a:cubicBezTo>
                  <a:cubicBezTo>
                    <a:pt x="42255" y="27957"/>
                    <a:pt x="43625" y="28600"/>
                    <a:pt x="45006" y="28885"/>
                  </a:cubicBezTo>
                  <a:cubicBezTo>
                    <a:pt x="45433" y="28971"/>
                    <a:pt x="45996" y="29026"/>
                    <a:pt x="46605" y="29026"/>
                  </a:cubicBezTo>
                  <a:cubicBezTo>
                    <a:pt x="48354" y="29026"/>
                    <a:pt x="50487" y="28578"/>
                    <a:pt x="50911" y="27147"/>
                  </a:cubicBezTo>
                  <a:cubicBezTo>
                    <a:pt x="52126" y="23063"/>
                    <a:pt x="53340" y="18979"/>
                    <a:pt x="54566" y="14884"/>
                  </a:cubicBezTo>
                  <a:cubicBezTo>
                    <a:pt x="54696" y="14446"/>
                    <a:pt x="54331" y="14155"/>
                    <a:pt x="53975" y="14155"/>
                  </a:cubicBezTo>
                  <a:cubicBezTo>
                    <a:pt x="53740" y="14155"/>
                    <a:pt x="53509" y="14281"/>
                    <a:pt x="53423" y="14574"/>
                  </a:cubicBezTo>
                  <a:cubicBezTo>
                    <a:pt x="52435" y="17884"/>
                    <a:pt x="51447" y="21206"/>
                    <a:pt x="50459" y="24516"/>
                  </a:cubicBezTo>
                  <a:cubicBezTo>
                    <a:pt x="50256" y="25230"/>
                    <a:pt x="50042" y="25933"/>
                    <a:pt x="49840" y="26635"/>
                  </a:cubicBezTo>
                  <a:cubicBezTo>
                    <a:pt x="49554" y="27588"/>
                    <a:pt x="48947" y="27349"/>
                    <a:pt x="47899" y="27623"/>
                  </a:cubicBezTo>
                  <a:cubicBezTo>
                    <a:pt x="47409" y="27752"/>
                    <a:pt x="46881" y="27818"/>
                    <a:pt x="46345" y="27818"/>
                  </a:cubicBezTo>
                  <a:cubicBezTo>
                    <a:pt x="44654" y="27818"/>
                    <a:pt x="42874" y="27167"/>
                    <a:pt x="41898" y="25802"/>
                  </a:cubicBezTo>
                  <a:cubicBezTo>
                    <a:pt x="42124" y="25147"/>
                    <a:pt x="42184" y="24409"/>
                    <a:pt x="42339" y="23456"/>
                  </a:cubicBezTo>
                  <a:cubicBezTo>
                    <a:pt x="42946" y="19706"/>
                    <a:pt x="43565" y="15967"/>
                    <a:pt x="44172" y="12229"/>
                  </a:cubicBezTo>
                  <a:cubicBezTo>
                    <a:pt x="44351" y="11121"/>
                    <a:pt x="44529" y="10026"/>
                    <a:pt x="44708" y="8919"/>
                  </a:cubicBezTo>
                  <a:cubicBezTo>
                    <a:pt x="44827" y="8204"/>
                    <a:pt x="46053" y="6859"/>
                    <a:pt x="46565" y="6073"/>
                  </a:cubicBezTo>
                  <a:cubicBezTo>
                    <a:pt x="46865" y="5632"/>
                    <a:pt x="46455" y="5209"/>
                    <a:pt x="46039" y="5209"/>
                  </a:cubicBezTo>
                  <a:cubicBezTo>
                    <a:pt x="45860" y="5209"/>
                    <a:pt x="45679" y="5288"/>
                    <a:pt x="45553" y="5478"/>
                  </a:cubicBezTo>
                  <a:cubicBezTo>
                    <a:pt x="44494" y="7061"/>
                    <a:pt x="43648" y="8097"/>
                    <a:pt x="43363" y="9931"/>
                  </a:cubicBezTo>
                  <a:cubicBezTo>
                    <a:pt x="42863" y="12955"/>
                    <a:pt x="42363" y="15979"/>
                    <a:pt x="41874" y="19015"/>
                  </a:cubicBezTo>
                  <a:cubicBezTo>
                    <a:pt x="41505" y="21277"/>
                    <a:pt x="41136" y="23528"/>
                    <a:pt x="40767" y="25790"/>
                  </a:cubicBezTo>
                  <a:cubicBezTo>
                    <a:pt x="40774" y="25744"/>
                    <a:pt x="40777" y="25723"/>
                    <a:pt x="40771" y="25723"/>
                  </a:cubicBezTo>
                  <a:lnTo>
                    <a:pt x="40771" y="25723"/>
                  </a:lnTo>
                  <a:cubicBezTo>
                    <a:pt x="40758" y="25723"/>
                    <a:pt x="40697" y="25843"/>
                    <a:pt x="40529" y="26028"/>
                  </a:cubicBezTo>
                  <a:cubicBezTo>
                    <a:pt x="40065" y="26516"/>
                    <a:pt x="39517" y="26909"/>
                    <a:pt x="38934" y="27242"/>
                  </a:cubicBezTo>
                  <a:cubicBezTo>
                    <a:pt x="38140" y="27705"/>
                    <a:pt x="37333" y="27901"/>
                    <a:pt x="36537" y="27901"/>
                  </a:cubicBezTo>
                  <a:cubicBezTo>
                    <a:pt x="34526" y="27901"/>
                    <a:pt x="32578" y="26651"/>
                    <a:pt x="31052" y="25278"/>
                  </a:cubicBezTo>
                  <a:cubicBezTo>
                    <a:pt x="31123" y="24313"/>
                    <a:pt x="31194" y="23349"/>
                    <a:pt x="31266" y="22385"/>
                  </a:cubicBezTo>
                  <a:cubicBezTo>
                    <a:pt x="31599" y="18146"/>
                    <a:pt x="31921" y="13919"/>
                    <a:pt x="32242" y="9681"/>
                  </a:cubicBezTo>
                  <a:cubicBezTo>
                    <a:pt x="32349" y="8335"/>
                    <a:pt x="32445" y="6990"/>
                    <a:pt x="32552" y="5644"/>
                  </a:cubicBezTo>
                  <a:cubicBezTo>
                    <a:pt x="32564" y="5406"/>
                    <a:pt x="32576" y="5537"/>
                    <a:pt x="32885" y="4835"/>
                  </a:cubicBezTo>
                  <a:cubicBezTo>
                    <a:pt x="33266" y="3989"/>
                    <a:pt x="33647" y="3132"/>
                    <a:pt x="34028" y="2287"/>
                  </a:cubicBezTo>
                  <a:cubicBezTo>
                    <a:pt x="34240" y="1813"/>
                    <a:pt x="33826" y="1384"/>
                    <a:pt x="33444" y="1384"/>
                  </a:cubicBezTo>
                  <a:cubicBezTo>
                    <a:pt x="33269" y="1384"/>
                    <a:pt x="33101" y="1475"/>
                    <a:pt x="33004" y="1691"/>
                  </a:cubicBezTo>
                  <a:cubicBezTo>
                    <a:pt x="32171" y="3561"/>
                    <a:pt x="31421" y="4990"/>
                    <a:pt x="31266" y="7002"/>
                  </a:cubicBezTo>
                  <a:cubicBezTo>
                    <a:pt x="30992" y="10609"/>
                    <a:pt x="30706" y="14205"/>
                    <a:pt x="30432" y="17813"/>
                  </a:cubicBezTo>
                  <a:cubicBezTo>
                    <a:pt x="30254" y="20253"/>
                    <a:pt x="30063" y="22694"/>
                    <a:pt x="29873" y="25135"/>
                  </a:cubicBezTo>
                  <a:cubicBezTo>
                    <a:pt x="29801" y="25194"/>
                    <a:pt x="29682" y="25302"/>
                    <a:pt x="29432" y="25433"/>
                  </a:cubicBezTo>
                  <a:cubicBezTo>
                    <a:pt x="28647" y="25873"/>
                    <a:pt x="27789" y="26171"/>
                    <a:pt x="26920" y="26409"/>
                  </a:cubicBezTo>
                  <a:cubicBezTo>
                    <a:pt x="26258" y="26590"/>
                    <a:pt x="25612" y="26676"/>
                    <a:pt x="24987" y="26676"/>
                  </a:cubicBezTo>
                  <a:cubicBezTo>
                    <a:pt x="22652" y="26676"/>
                    <a:pt x="20599" y="25479"/>
                    <a:pt x="19050" y="23563"/>
                  </a:cubicBezTo>
                  <a:cubicBezTo>
                    <a:pt x="22134" y="21146"/>
                    <a:pt x="23848" y="16812"/>
                    <a:pt x="22920" y="13133"/>
                  </a:cubicBezTo>
                  <a:cubicBezTo>
                    <a:pt x="22646" y="12026"/>
                    <a:pt x="21908" y="11693"/>
                    <a:pt x="20812" y="11467"/>
                  </a:cubicBezTo>
                  <a:cubicBezTo>
                    <a:pt x="20348" y="11371"/>
                    <a:pt x="19895" y="11288"/>
                    <a:pt x="19431" y="11216"/>
                  </a:cubicBezTo>
                  <a:lnTo>
                    <a:pt x="19431" y="572"/>
                  </a:lnTo>
                  <a:cubicBezTo>
                    <a:pt x="19431" y="191"/>
                    <a:pt x="19136" y="1"/>
                    <a:pt x="18842" y="1"/>
                  </a:cubicBezTo>
                  <a:close/>
                </a:path>
              </a:pathLst>
            </a:custGeom>
            <a:solidFill>
              <a:srgbClr val="EA8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1401930" y="3645922"/>
              <a:ext cx="607820" cy="936832"/>
            </a:xfrm>
            <a:custGeom>
              <a:rect b="b" l="l" r="r" t="t"/>
              <a:pathLst>
                <a:path extrusionOk="0" h="72891" w="47292">
                  <a:moveTo>
                    <a:pt x="0" y="0"/>
                  </a:moveTo>
                  <a:lnTo>
                    <a:pt x="0" y="72890"/>
                  </a:lnTo>
                  <a:lnTo>
                    <a:pt x="47292" y="72890"/>
                  </a:lnTo>
                  <a:lnTo>
                    <a:pt x="47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1399780" y="3658497"/>
              <a:ext cx="607820" cy="219289"/>
            </a:xfrm>
            <a:custGeom>
              <a:rect b="b" l="l" r="r" t="t"/>
              <a:pathLst>
                <a:path extrusionOk="0" h="17062" w="47292">
                  <a:moveTo>
                    <a:pt x="0" y="0"/>
                  </a:moveTo>
                  <a:lnTo>
                    <a:pt x="0" y="17062"/>
                  </a:lnTo>
                  <a:lnTo>
                    <a:pt x="47292" y="17062"/>
                  </a:lnTo>
                  <a:lnTo>
                    <a:pt x="472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2023425" y="2703104"/>
              <a:ext cx="883725" cy="1665594"/>
            </a:xfrm>
            <a:custGeom>
              <a:rect b="b" l="l" r="r" t="t"/>
              <a:pathLst>
                <a:path extrusionOk="0" h="129593" w="68759">
                  <a:moveTo>
                    <a:pt x="21546" y="1"/>
                  </a:moveTo>
                  <a:cubicBezTo>
                    <a:pt x="18125" y="1"/>
                    <a:pt x="14641" y="1256"/>
                    <a:pt x="14085" y="2303"/>
                  </a:cubicBezTo>
                  <a:cubicBezTo>
                    <a:pt x="13133" y="4077"/>
                    <a:pt x="10764" y="12125"/>
                    <a:pt x="10764" y="12125"/>
                  </a:cubicBezTo>
                  <a:cubicBezTo>
                    <a:pt x="0" y="25270"/>
                    <a:pt x="0" y="30949"/>
                    <a:pt x="0" y="30949"/>
                  </a:cubicBezTo>
                  <a:cubicBezTo>
                    <a:pt x="941" y="38283"/>
                    <a:pt x="21539" y="56559"/>
                    <a:pt x="21539" y="56559"/>
                  </a:cubicBezTo>
                  <a:lnTo>
                    <a:pt x="20241" y="129592"/>
                  </a:lnTo>
                  <a:lnTo>
                    <a:pt x="58341" y="129592"/>
                  </a:lnTo>
                  <a:lnTo>
                    <a:pt x="57519" y="58643"/>
                  </a:lnTo>
                  <a:cubicBezTo>
                    <a:pt x="61782" y="57810"/>
                    <a:pt x="66509" y="44082"/>
                    <a:pt x="67580" y="39938"/>
                  </a:cubicBezTo>
                  <a:cubicBezTo>
                    <a:pt x="68640" y="35795"/>
                    <a:pt x="68759" y="17102"/>
                    <a:pt x="66044" y="11887"/>
                  </a:cubicBezTo>
                  <a:cubicBezTo>
                    <a:pt x="63979" y="7947"/>
                    <a:pt x="58588" y="7469"/>
                    <a:pt x="56094" y="7469"/>
                  </a:cubicBezTo>
                  <a:cubicBezTo>
                    <a:pt x="55295" y="7469"/>
                    <a:pt x="54793" y="7518"/>
                    <a:pt x="54793" y="7518"/>
                  </a:cubicBezTo>
                  <a:cubicBezTo>
                    <a:pt x="51326" y="3865"/>
                    <a:pt x="48055" y="2993"/>
                    <a:pt x="45722" y="2993"/>
                  </a:cubicBezTo>
                  <a:cubicBezTo>
                    <a:pt x="43592" y="2993"/>
                    <a:pt x="42244" y="3720"/>
                    <a:pt x="42244" y="3720"/>
                  </a:cubicBezTo>
                  <a:cubicBezTo>
                    <a:pt x="39750" y="1411"/>
                    <a:pt x="36916" y="716"/>
                    <a:pt x="34409" y="716"/>
                  </a:cubicBezTo>
                  <a:cubicBezTo>
                    <a:pt x="30619" y="716"/>
                    <a:pt x="27575" y="2303"/>
                    <a:pt x="27575" y="2303"/>
                  </a:cubicBezTo>
                  <a:cubicBezTo>
                    <a:pt x="26263" y="605"/>
                    <a:pt x="23920" y="1"/>
                    <a:pt x="21546" y="1"/>
                  </a:cubicBezTo>
                  <a:close/>
                </a:path>
              </a:pathLst>
            </a:custGeom>
            <a:solidFill>
              <a:srgbClr val="B25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2218237" y="3801082"/>
              <a:ext cx="607679" cy="800634"/>
            </a:xfrm>
            <a:custGeom>
              <a:rect b="b" l="l" r="r" t="t"/>
              <a:pathLst>
                <a:path extrusionOk="0" h="62294" w="47281">
                  <a:moveTo>
                    <a:pt x="1" y="0"/>
                  </a:moveTo>
                  <a:lnTo>
                    <a:pt x="1" y="62294"/>
                  </a:lnTo>
                  <a:lnTo>
                    <a:pt x="47281" y="62294"/>
                  </a:lnTo>
                  <a:lnTo>
                    <a:pt x="472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2218237" y="3609519"/>
              <a:ext cx="607679" cy="219302"/>
            </a:xfrm>
            <a:custGeom>
              <a:rect b="b" l="l" r="r" t="t"/>
              <a:pathLst>
                <a:path extrusionOk="0" h="17063" w="47281">
                  <a:moveTo>
                    <a:pt x="1" y="1"/>
                  </a:moveTo>
                  <a:lnTo>
                    <a:pt x="1" y="17062"/>
                  </a:lnTo>
                  <a:lnTo>
                    <a:pt x="47281" y="17062"/>
                  </a:lnTo>
                  <a:lnTo>
                    <a:pt x="472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2837598" y="2812659"/>
              <a:ext cx="883892" cy="1206965"/>
            </a:xfrm>
            <a:custGeom>
              <a:rect b="b" l="l" r="r" t="t"/>
              <a:pathLst>
                <a:path extrusionOk="0" h="93909" w="68772">
                  <a:moveTo>
                    <a:pt x="21554" y="1"/>
                  </a:moveTo>
                  <a:cubicBezTo>
                    <a:pt x="18135" y="1"/>
                    <a:pt x="14648" y="1255"/>
                    <a:pt x="14086" y="2302"/>
                  </a:cubicBezTo>
                  <a:cubicBezTo>
                    <a:pt x="13145" y="4076"/>
                    <a:pt x="10776" y="12125"/>
                    <a:pt x="10776" y="12125"/>
                  </a:cubicBezTo>
                  <a:cubicBezTo>
                    <a:pt x="1" y="25258"/>
                    <a:pt x="1" y="30937"/>
                    <a:pt x="1" y="30937"/>
                  </a:cubicBezTo>
                  <a:cubicBezTo>
                    <a:pt x="953" y="38283"/>
                    <a:pt x="21539" y="56547"/>
                    <a:pt x="21539" y="56547"/>
                  </a:cubicBezTo>
                  <a:lnTo>
                    <a:pt x="20241" y="93909"/>
                  </a:lnTo>
                  <a:lnTo>
                    <a:pt x="58353" y="93909"/>
                  </a:lnTo>
                  <a:lnTo>
                    <a:pt x="57520" y="58631"/>
                  </a:lnTo>
                  <a:cubicBezTo>
                    <a:pt x="61782" y="57809"/>
                    <a:pt x="66521" y="44081"/>
                    <a:pt x="67580" y="39938"/>
                  </a:cubicBezTo>
                  <a:cubicBezTo>
                    <a:pt x="68652" y="35795"/>
                    <a:pt x="68771" y="17090"/>
                    <a:pt x="66045" y="11887"/>
                  </a:cubicBezTo>
                  <a:cubicBezTo>
                    <a:pt x="63978" y="7935"/>
                    <a:pt x="58589" y="7457"/>
                    <a:pt x="56100" y="7457"/>
                  </a:cubicBezTo>
                  <a:cubicBezTo>
                    <a:pt x="55304" y="7457"/>
                    <a:pt x="54805" y="7505"/>
                    <a:pt x="54805" y="7505"/>
                  </a:cubicBezTo>
                  <a:cubicBezTo>
                    <a:pt x="51341" y="3861"/>
                    <a:pt x="48073" y="2991"/>
                    <a:pt x="45740" y="2991"/>
                  </a:cubicBezTo>
                  <a:cubicBezTo>
                    <a:pt x="43606" y="2991"/>
                    <a:pt x="42256" y="3719"/>
                    <a:pt x="42256" y="3719"/>
                  </a:cubicBezTo>
                  <a:cubicBezTo>
                    <a:pt x="39757" y="1410"/>
                    <a:pt x="36921" y="716"/>
                    <a:pt x="34412" y="716"/>
                  </a:cubicBezTo>
                  <a:cubicBezTo>
                    <a:pt x="30620" y="716"/>
                    <a:pt x="27575" y="2302"/>
                    <a:pt x="27575" y="2302"/>
                  </a:cubicBezTo>
                  <a:cubicBezTo>
                    <a:pt x="26268" y="605"/>
                    <a:pt x="23928" y="1"/>
                    <a:pt x="21554" y="1"/>
                  </a:cubicBezTo>
                  <a:close/>
                </a:path>
              </a:pathLst>
            </a:custGeom>
            <a:solidFill>
              <a:srgbClr val="F2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2973257" y="2804856"/>
              <a:ext cx="680294" cy="362815"/>
            </a:xfrm>
            <a:custGeom>
              <a:rect b="b" l="l" r="r" t="t"/>
              <a:pathLst>
                <a:path extrusionOk="0" h="29031" w="54697">
                  <a:moveTo>
                    <a:pt x="18842" y="1"/>
                  </a:moveTo>
                  <a:cubicBezTo>
                    <a:pt x="18547" y="1"/>
                    <a:pt x="18253" y="191"/>
                    <a:pt x="18253" y="572"/>
                  </a:cubicBezTo>
                  <a:lnTo>
                    <a:pt x="18253" y="11062"/>
                  </a:lnTo>
                  <a:cubicBezTo>
                    <a:pt x="16717" y="10871"/>
                    <a:pt x="15169" y="10764"/>
                    <a:pt x="13645" y="10633"/>
                  </a:cubicBezTo>
                  <a:cubicBezTo>
                    <a:pt x="11692" y="10466"/>
                    <a:pt x="9752" y="10323"/>
                    <a:pt x="7799" y="10204"/>
                  </a:cubicBezTo>
                  <a:cubicBezTo>
                    <a:pt x="7335" y="8561"/>
                    <a:pt x="6858" y="6918"/>
                    <a:pt x="6394" y="5275"/>
                  </a:cubicBezTo>
                  <a:cubicBezTo>
                    <a:pt x="6309" y="4980"/>
                    <a:pt x="6075" y="4853"/>
                    <a:pt x="5839" y="4853"/>
                  </a:cubicBezTo>
                  <a:cubicBezTo>
                    <a:pt x="5483" y="4853"/>
                    <a:pt x="5122" y="5141"/>
                    <a:pt x="5251" y="5585"/>
                  </a:cubicBezTo>
                  <a:cubicBezTo>
                    <a:pt x="5680" y="7097"/>
                    <a:pt x="6120" y="8609"/>
                    <a:pt x="6549" y="10121"/>
                  </a:cubicBezTo>
                  <a:cubicBezTo>
                    <a:pt x="4632" y="10002"/>
                    <a:pt x="2715" y="9895"/>
                    <a:pt x="810" y="9811"/>
                  </a:cubicBezTo>
                  <a:cubicBezTo>
                    <a:pt x="794" y="9811"/>
                    <a:pt x="779" y="9810"/>
                    <a:pt x="763" y="9810"/>
                  </a:cubicBezTo>
                  <a:cubicBezTo>
                    <a:pt x="1" y="9810"/>
                    <a:pt x="16" y="10955"/>
                    <a:pt x="810" y="10990"/>
                  </a:cubicBezTo>
                  <a:cubicBezTo>
                    <a:pt x="3715" y="11133"/>
                    <a:pt x="6620" y="11312"/>
                    <a:pt x="9525" y="11502"/>
                  </a:cubicBezTo>
                  <a:cubicBezTo>
                    <a:pt x="12466" y="11705"/>
                    <a:pt x="15610" y="11776"/>
                    <a:pt x="18598" y="12240"/>
                  </a:cubicBezTo>
                  <a:cubicBezTo>
                    <a:pt x="18681" y="12276"/>
                    <a:pt x="18777" y="12288"/>
                    <a:pt x="18872" y="12288"/>
                  </a:cubicBezTo>
                  <a:cubicBezTo>
                    <a:pt x="19646" y="12419"/>
                    <a:pt x="20408" y="12574"/>
                    <a:pt x="21158" y="12764"/>
                  </a:cubicBezTo>
                  <a:cubicBezTo>
                    <a:pt x="22110" y="13014"/>
                    <a:pt x="21908" y="14884"/>
                    <a:pt x="21884" y="15574"/>
                  </a:cubicBezTo>
                  <a:cubicBezTo>
                    <a:pt x="21801" y="17753"/>
                    <a:pt x="20860" y="19884"/>
                    <a:pt x="19408" y="21563"/>
                  </a:cubicBezTo>
                  <a:cubicBezTo>
                    <a:pt x="17582" y="23685"/>
                    <a:pt x="14270" y="25073"/>
                    <a:pt x="11164" y="25073"/>
                  </a:cubicBezTo>
                  <a:cubicBezTo>
                    <a:pt x="8901" y="25073"/>
                    <a:pt x="6748" y="24337"/>
                    <a:pt x="5358" y="22611"/>
                  </a:cubicBezTo>
                  <a:cubicBezTo>
                    <a:pt x="5214" y="22431"/>
                    <a:pt x="5017" y="22357"/>
                    <a:pt x="4825" y="22357"/>
                  </a:cubicBezTo>
                  <a:cubicBezTo>
                    <a:pt x="4367" y="22357"/>
                    <a:pt x="3931" y="22778"/>
                    <a:pt x="4275" y="23206"/>
                  </a:cubicBezTo>
                  <a:cubicBezTo>
                    <a:pt x="5987" y="25326"/>
                    <a:pt x="8523" y="26201"/>
                    <a:pt x="11148" y="26201"/>
                  </a:cubicBezTo>
                  <a:cubicBezTo>
                    <a:pt x="13580" y="26201"/>
                    <a:pt x="16088" y="25450"/>
                    <a:pt x="18086" y="24242"/>
                  </a:cubicBezTo>
                  <a:cubicBezTo>
                    <a:pt x="20002" y="26591"/>
                    <a:pt x="22404" y="27772"/>
                    <a:pt x="25042" y="27772"/>
                  </a:cubicBezTo>
                  <a:cubicBezTo>
                    <a:pt x="26388" y="27772"/>
                    <a:pt x="27795" y="27465"/>
                    <a:pt x="29230" y="26849"/>
                  </a:cubicBezTo>
                  <a:cubicBezTo>
                    <a:pt x="29516" y="26730"/>
                    <a:pt x="30016" y="26552"/>
                    <a:pt x="30409" y="26290"/>
                  </a:cubicBezTo>
                  <a:cubicBezTo>
                    <a:pt x="32240" y="27882"/>
                    <a:pt x="34366" y="29004"/>
                    <a:pt x="36547" y="29004"/>
                  </a:cubicBezTo>
                  <a:cubicBezTo>
                    <a:pt x="37841" y="29004"/>
                    <a:pt x="39153" y="28609"/>
                    <a:pt x="40434" y="27683"/>
                  </a:cubicBezTo>
                  <a:cubicBezTo>
                    <a:pt x="40791" y="27421"/>
                    <a:pt x="41065" y="27171"/>
                    <a:pt x="41291" y="26909"/>
                  </a:cubicBezTo>
                  <a:cubicBezTo>
                    <a:pt x="42256" y="27957"/>
                    <a:pt x="43625" y="28611"/>
                    <a:pt x="45006" y="28885"/>
                  </a:cubicBezTo>
                  <a:cubicBezTo>
                    <a:pt x="45439" y="28975"/>
                    <a:pt x="46006" y="29031"/>
                    <a:pt x="46619" y="29031"/>
                  </a:cubicBezTo>
                  <a:cubicBezTo>
                    <a:pt x="48368" y="29031"/>
                    <a:pt x="50488" y="28575"/>
                    <a:pt x="50912" y="27147"/>
                  </a:cubicBezTo>
                  <a:cubicBezTo>
                    <a:pt x="52138" y="23063"/>
                    <a:pt x="53352" y="18979"/>
                    <a:pt x="54567" y="14895"/>
                  </a:cubicBezTo>
                  <a:cubicBezTo>
                    <a:pt x="54696" y="14450"/>
                    <a:pt x="54331" y="14161"/>
                    <a:pt x="53975" y="14161"/>
                  </a:cubicBezTo>
                  <a:cubicBezTo>
                    <a:pt x="53740" y="14161"/>
                    <a:pt x="53509" y="14286"/>
                    <a:pt x="53424" y="14574"/>
                  </a:cubicBezTo>
                  <a:cubicBezTo>
                    <a:pt x="52436" y="17896"/>
                    <a:pt x="51447" y="21206"/>
                    <a:pt x="50459" y="24528"/>
                  </a:cubicBezTo>
                  <a:cubicBezTo>
                    <a:pt x="50257" y="25230"/>
                    <a:pt x="50042" y="25933"/>
                    <a:pt x="49840" y="26635"/>
                  </a:cubicBezTo>
                  <a:cubicBezTo>
                    <a:pt x="49554" y="27599"/>
                    <a:pt x="48947" y="27361"/>
                    <a:pt x="47899" y="27635"/>
                  </a:cubicBezTo>
                  <a:cubicBezTo>
                    <a:pt x="47411" y="27761"/>
                    <a:pt x="46887" y="27825"/>
                    <a:pt x="46353" y="27825"/>
                  </a:cubicBezTo>
                  <a:cubicBezTo>
                    <a:pt x="44660" y="27825"/>
                    <a:pt x="42879" y="27180"/>
                    <a:pt x="41910" y="25813"/>
                  </a:cubicBezTo>
                  <a:cubicBezTo>
                    <a:pt x="42125" y="25159"/>
                    <a:pt x="42184" y="24409"/>
                    <a:pt x="42339" y="23456"/>
                  </a:cubicBezTo>
                  <a:cubicBezTo>
                    <a:pt x="42958" y="19717"/>
                    <a:pt x="43565" y="15979"/>
                    <a:pt x="44173" y="12228"/>
                  </a:cubicBezTo>
                  <a:cubicBezTo>
                    <a:pt x="44351" y="11133"/>
                    <a:pt x="44542" y="10026"/>
                    <a:pt x="44708" y="8919"/>
                  </a:cubicBezTo>
                  <a:cubicBezTo>
                    <a:pt x="44828" y="8216"/>
                    <a:pt x="46054" y="6859"/>
                    <a:pt x="46578" y="6085"/>
                  </a:cubicBezTo>
                  <a:cubicBezTo>
                    <a:pt x="46868" y="5637"/>
                    <a:pt x="46460" y="5213"/>
                    <a:pt x="46045" y="5213"/>
                  </a:cubicBezTo>
                  <a:cubicBezTo>
                    <a:pt x="45863" y="5213"/>
                    <a:pt x="45680" y="5294"/>
                    <a:pt x="45554" y="5490"/>
                  </a:cubicBezTo>
                  <a:cubicBezTo>
                    <a:pt x="44494" y="7061"/>
                    <a:pt x="43661" y="8109"/>
                    <a:pt x="43363" y="9931"/>
                  </a:cubicBezTo>
                  <a:cubicBezTo>
                    <a:pt x="42863" y="12955"/>
                    <a:pt x="42375" y="15991"/>
                    <a:pt x="41875" y="19015"/>
                  </a:cubicBezTo>
                  <a:cubicBezTo>
                    <a:pt x="41506" y="21277"/>
                    <a:pt x="41137" y="23539"/>
                    <a:pt x="40767" y="25802"/>
                  </a:cubicBezTo>
                  <a:cubicBezTo>
                    <a:pt x="40775" y="25752"/>
                    <a:pt x="40779" y="25730"/>
                    <a:pt x="40774" y="25730"/>
                  </a:cubicBezTo>
                  <a:lnTo>
                    <a:pt x="40774" y="25730"/>
                  </a:lnTo>
                  <a:cubicBezTo>
                    <a:pt x="40763" y="25730"/>
                    <a:pt x="40705" y="25852"/>
                    <a:pt x="40529" y="26028"/>
                  </a:cubicBezTo>
                  <a:cubicBezTo>
                    <a:pt x="40065" y="26528"/>
                    <a:pt x="39517" y="26909"/>
                    <a:pt x="38934" y="27242"/>
                  </a:cubicBezTo>
                  <a:cubicBezTo>
                    <a:pt x="38140" y="27705"/>
                    <a:pt x="37333" y="27901"/>
                    <a:pt x="36537" y="27901"/>
                  </a:cubicBezTo>
                  <a:cubicBezTo>
                    <a:pt x="34526" y="27901"/>
                    <a:pt x="32578" y="26651"/>
                    <a:pt x="31052" y="25278"/>
                  </a:cubicBezTo>
                  <a:cubicBezTo>
                    <a:pt x="31123" y="24313"/>
                    <a:pt x="31195" y="23349"/>
                    <a:pt x="31278" y="22384"/>
                  </a:cubicBezTo>
                  <a:cubicBezTo>
                    <a:pt x="31600" y="18158"/>
                    <a:pt x="31921" y="13919"/>
                    <a:pt x="32243" y="9692"/>
                  </a:cubicBezTo>
                  <a:cubicBezTo>
                    <a:pt x="32350" y="8347"/>
                    <a:pt x="32445" y="7002"/>
                    <a:pt x="32552" y="5656"/>
                  </a:cubicBezTo>
                  <a:cubicBezTo>
                    <a:pt x="32576" y="5418"/>
                    <a:pt x="32576" y="5537"/>
                    <a:pt x="32886" y="4835"/>
                  </a:cubicBezTo>
                  <a:cubicBezTo>
                    <a:pt x="33267" y="3989"/>
                    <a:pt x="33648" y="3144"/>
                    <a:pt x="34029" y="2299"/>
                  </a:cubicBezTo>
                  <a:cubicBezTo>
                    <a:pt x="34242" y="1823"/>
                    <a:pt x="33823" y="1387"/>
                    <a:pt x="33440" y="1387"/>
                  </a:cubicBezTo>
                  <a:cubicBezTo>
                    <a:pt x="33267" y="1387"/>
                    <a:pt x="33101" y="1476"/>
                    <a:pt x="33005" y="1691"/>
                  </a:cubicBezTo>
                  <a:cubicBezTo>
                    <a:pt x="32171" y="3561"/>
                    <a:pt x="31421" y="5001"/>
                    <a:pt x="31266" y="7002"/>
                  </a:cubicBezTo>
                  <a:cubicBezTo>
                    <a:pt x="30992" y="10609"/>
                    <a:pt x="30719" y="14217"/>
                    <a:pt x="30433" y="17812"/>
                  </a:cubicBezTo>
                  <a:cubicBezTo>
                    <a:pt x="30254" y="20253"/>
                    <a:pt x="30064" y="22694"/>
                    <a:pt x="29873" y="25147"/>
                  </a:cubicBezTo>
                  <a:cubicBezTo>
                    <a:pt x="29814" y="25206"/>
                    <a:pt x="29683" y="25301"/>
                    <a:pt x="29445" y="25432"/>
                  </a:cubicBezTo>
                  <a:cubicBezTo>
                    <a:pt x="28647" y="25873"/>
                    <a:pt x="27802" y="26171"/>
                    <a:pt x="26921" y="26409"/>
                  </a:cubicBezTo>
                  <a:cubicBezTo>
                    <a:pt x="26255" y="26591"/>
                    <a:pt x="25607" y="26677"/>
                    <a:pt x="24978" y="26677"/>
                  </a:cubicBezTo>
                  <a:cubicBezTo>
                    <a:pt x="22647" y="26677"/>
                    <a:pt x="20598" y="25488"/>
                    <a:pt x="19050" y="23575"/>
                  </a:cubicBezTo>
                  <a:cubicBezTo>
                    <a:pt x="22134" y="21158"/>
                    <a:pt x="23849" y="16824"/>
                    <a:pt x="22920" y="13133"/>
                  </a:cubicBezTo>
                  <a:cubicBezTo>
                    <a:pt x="22646" y="12026"/>
                    <a:pt x="21920" y="11693"/>
                    <a:pt x="20813" y="11466"/>
                  </a:cubicBezTo>
                  <a:cubicBezTo>
                    <a:pt x="20360" y="11371"/>
                    <a:pt x="19896" y="11288"/>
                    <a:pt x="19431" y="11216"/>
                  </a:cubicBezTo>
                  <a:lnTo>
                    <a:pt x="19431" y="572"/>
                  </a:lnTo>
                  <a:cubicBezTo>
                    <a:pt x="19431" y="191"/>
                    <a:pt x="19137" y="1"/>
                    <a:pt x="18842" y="1"/>
                  </a:cubicBezTo>
                  <a:close/>
                </a:path>
              </a:pathLst>
            </a:custGeom>
            <a:solidFill>
              <a:srgbClr val="DB9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3036550" y="3661125"/>
              <a:ext cx="607833" cy="936799"/>
            </a:xfrm>
            <a:custGeom>
              <a:rect b="b" l="l" r="r" t="t"/>
              <a:pathLst>
                <a:path extrusionOk="0" h="75260" w="47293">
                  <a:moveTo>
                    <a:pt x="1" y="0"/>
                  </a:moveTo>
                  <a:lnTo>
                    <a:pt x="1" y="75260"/>
                  </a:lnTo>
                  <a:lnTo>
                    <a:pt x="47292" y="75260"/>
                  </a:lnTo>
                  <a:lnTo>
                    <a:pt x="47292" y="0"/>
                  </a:lnTo>
                  <a:close/>
                </a:path>
              </a:pathLst>
            </a:custGeom>
            <a:solidFill>
              <a:srgbClr val="FE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3036549" y="3658418"/>
              <a:ext cx="607833" cy="219444"/>
            </a:xfrm>
            <a:custGeom>
              <a:rect b="b" l="l" r="r" t="t"/>
              <a:pathLst>
                <a:path extrusionOk="0" h="17074" w="47293">
                  <a:moveTo>
                    <a:pt x="1" y="0"/>
                  </a:moveTo>
                  <a:lnTo>
                    <a:pt x="1" y="17074"/>
                  </a:lnTo>
                  <a:lnTo>
                    <a:pt x="47292" y="17074"/>
                  </a:lnTo>
                  <a:lnTo>
                    <a:pt x="47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2158917" y="2762192"/>
              <a:ext cx="680281" cy="362825"/>
            </a:xfrm>
            <a:custGeom>
              <a:rect b="b" l="l" r="r" t="t"/>
              <a:pathLst>
                <a:path extrusionOk="0" h="29026" w="54696">
                  <a:moveTo>
                    <a:pt x="18848" y="0"/>
                  </a:moveTo>
                  <a:cubicBezTo>
                    <a:pt x="18550" y="0"/>
                    <a:pt x="18253" y="191"/>
                    <a:pt x="18253" y="572"/>
                  </a:cubicBezTo>
                  <a:lnTo>
                    <a:pt x="18253" y="11049"/>
                  </a:lnTo>
                  <a:cubicBezTo>
                    <a:pt x="16717" y="10859"/>
                    <a:pt x="15169" y="10751"/>
                    <a:pt x="13645" y="10632"/>
                  </a:cubicBezTo>
                  <a:cubicBezTo>
                    <a:pt x="11704" y="10466"/>
                    <a:pt x="9752" y="10323"/>
                    <a:pt x="7811" y="10192"/>
                  </a:cubicBezTo>
                  <a:cubicBezTo>
                    <a:pt x="7335" y="8549"/>
                    <a:pt x="6870" y="6906"/>
                    <a:pt x="6394" y="5263"/>
                  </a:cubicBezTo>
                  <a:cubicBezTo>
                    <a:pt x="6313" y="4974"/>
                    <a:pt x="6084" y="4849"/>
                    <a:pt x="5850" y="4849"/>
                  </a:cubicBezTo>
                  <a:cubicBezTo>
                    <a:pt x="5495" y="4849"/>
                    <a:pt x="5129" y="5135"/>
                    <a:pt x="5251" y="5572"/>
                  </a:cubicBezTo>
                  <a:cubicBezTo>
                    <a:pt x="5692" y="7084"/>
                    <a:pt x="6120" y="8596"/>
                    <a:pt x="6549" y="10120"/>
                  </a:cubicBezTo>
                  <a:cubicBezTo>
                    <a:pt x="4644" y="10001"/>
                    <a:pt x="2727" y="9894"/>
                    <a:pt x="810" y="9799"/>
                  </a:cubicBezTo>
                  <a:cubicBezTo>
                    <a:pt x="798" y="9798"/>
                    <a:pt x="786" y="9798"/>
                    <a:pt x="774" y="9798"/>
                  </a:cubicBezTo>
                  <a:cubicBezTo>
                    <a:pt x="1" y="9798"/>
                    <a:pt x="24" y="10942"/>
                    <a:pt x="810" y="10978"/>
                  </a:cubicBezTo>
                  <a:cubicBezTo>
                    <a:pt x="3715" y="11120"/>
                    <a:pt x="6620" y="11299"/>
                    <a:pt x="9525" y="11501"/>
                  </a:cubicBezTo>
                  <a:cubicBezTo>
                    <a:pt x="12478" y="11704"/>
                    <a:pt x="15621" y="11763"/>
                    <a:pt x="18598" y="12240"/>
                  </a:cubicBezTo>
                  <a:cubicBezTo>
                    <a:pt x="18681" y="12275"/>
                    <a:pt x="18776" y="12287"/>
                    <a:pt x="18872" y="12287"/>
                  </a:cubicBezTo>
                  <a:cubicBezTo>
                    <a:pt x="19646" y="12406"/>
                    <a:pt x="20420" y="12561"/>
                    <a:pt x="21158" y="12764"/>
                  </a:cubicBezTo>
                  <a:cubicBezTo>
                    <a:pt x="22110" y="13014"/>
                    <a:pt x="21920" y="14871"/>
                    <a:pt x="21896" y="15562"/>
                  </a:cubicBezTo>
                  <a:cubicBezTo>
                    <a:pt x="21801" y="17752"/>
                    <a:pt x="20872" y="19883"/>
                    <a:pt x="19419" y="21562"/>
                  </a:cubicBezTo>
                  <a:cubicBezTo>
                    <a:pt x="17589" y="23681"/>
                    <a:pt x="14280" y="25065"/>
                    <a:pt x="11176" y="25065"/>
                  </a:cubicBezTo>
                  <a:cubicBezTo>
                    <a:pt x="8908" y="25065"/>
                    <a:pt x="6750" y="24327"/>
                    <a:pt x="5358" y="22598"/>
                  </a:cubicBezTo>
                  <a:cubicBezTo>
                    <a:pt x="5218" y="22422"/>
                    <a:pt x="5023" y="22349"/>
                    <a:pt x="4831" y="22349"/>
                  </a:cubicBezTo>
                  <a:cubicBezTo>
                    <a:pt x="4373" y="22349"/>
                    <a:pt x="3931" y="22765"/>
                    <a:pt x="4275" y="23193"/>
                  </a:cubicBezTo>
                  <a:cubicBezTo>
                    <a:pt x="5986" y="25319"/>
                    <a:pt x="8526" y="26197"/>
                    <a:pt x="11153" y="26197"/>
                  </a:cubicBezTo>
                  <a:cubicBezTo>
                    <a:pt x="13588" y="26197"/>
                    <a:pt x="16099" y="25443"/>
                    <a:pt x="18098" y="24229"/>
                  </a:cubicBezTo>
                  <a:cubicBezTo>
                    <a:pt x="20007" y="26588"/>
                    <a:pt x="22407" y="27770"/>
                    <a:pt x="25049" y="27770"/>
                  </a:cubicBezTo>
                  <a:cubicBezTo>
                    <a:pt x="26395" y="27770"/>
                    <a:pt x="27803" y="27463"/>
                    <a:pt x="29242" y="26849"/>
                  </a:cubicBezTo>
                  <a:cubicBezTo>
                    <a:pt x="29528" y="26718"/>
                    <a:pt x="30016" y="26539"/>
                    <a:pt x="30421" y="26289"/>
                  </a:cubicBezTo>
                  <a:cubicBezTo>
                    <a:pt x="32252" y="27881"/>
                    <a:pt x="34378" y="29004"/>
                    <a:pt x="36556" y="29004"/>
                  </a:cubicBezTo>
                  <a:cubicBezTo>
                    <a:pt x="37848" y="29004"/>
                    <a:pt x="39157" y="28609"/>
                    <a:pt x="40434" y="27682"/>
                  </a:cubicBezTo>
                  <a:cubicBezTo>
                    <a:pt x="40791" y="27420"/>
                    <a:pt x="41077" y="27158"/>
                    <a:pt x="41291" y="26896"/>
                  </a:cubicBezTo>
                  <a:cubicBezTo>
                    <a:pt x="42256" y="27956"/>
                    <a:pt x="43625" y="28599"/>
                    <a:pt x="45018" y="28885"/>
                  </a:cubicBezTo>
                  <a:cubicBezTo>
                    <a:pt x="45445" y="28971"/>
                    <a:pt x="46008" y="29025"/>
                    <a:pt x="46617" y="29025"/>
                  </a:cubicBezTo>
                  <a:cubicBezTo>
                    <a:pt x="48366" y="29025"/>
                    <a:pt x="50499" y="28577"/>
                    <a:pt x="50923" y="27146"/>
                  </a:cubicBezTo>
                  <a:cubicBezTo>
                    <a:pt x="52138" y="23062"/>
                    <a:pt x="53352" y="18967"/>
                    <a:pt x="54567" y="14883"/>
                  </a:cubicBezTo>
                  <a:cubicBezTo>
                    <a:pt x="54695" y="14439"/>
                    <a:pt x="54334" y="14151"/>
                    <a:pt x="53979" y="14151"/>
                  </a:cubicBezTo>
                  <a:cubicBezTo>
                    <a:pt x="53743" y="14151"/>
                    <a:pt x="53509" y="14278"/>
                    <a:pt x="53424" y="14573"/>
                  </a:cubicBezTo>
                  <a:cubicBezTo>
                    <a:pt x="52435" y="17883"/>
                    <a:pt x="51459" y="21205"/>
                    <a:pt x="50471" y="24515"/>
                  </a:cubicBezTo>
                  <a:cubicBezTo>
                    <a:pt x="50257" y="25229"/>
                    <a:pt x="50054" y="25932"/>
                    <a:pt x="49840" y="26634"/>
                  </a:cubicBezTo>
                  <a:cubicBezTo>
                    <a:pt x="49554" y="27587"/>
                    <a:pt x="48947" y="27349"/>
                    <a:pt x="47899" y="27623"/>
                  </a:cubicBezTo>
                  <a:cubicBezTo>
                    <a:pt x="47412" y="27752"/>
                    <a:pt x="46886" y="27817"/>
                    <a:pt x="46352" y="27817"/>
                  </a:cubicBezTo>
                  <a:cubicBezTo>
                    <a:pt x="44666" y="27817"/>
                    <a:pt x="42887" y="27166"/>
                    <a:pt x="41910" y="25801"/>
                  </a:cubicBezTo>
                  <a:cubicBezTo>
                    <a:pt x="42125" y="25146"/>
                    <a:pt x="42196" y="24408"/>
                    <a:pt x="42351" y="23455"/>
                  </a:cubicBezTo>
                  <a:cubicBezTo>
                    <a:pt x="42958" y="19705"/>
                    <a:pt x="43565" y="15966"/>
                    <a:pt x="44184" y="12228"/>
                  </a:cubicBezTo>
                  <a:cubicBezTo>
                    <a:pt x="44363" y="11120"/>
                    <a:pt x="44542" y="10025"/>
                    <a:pt x="44720" y="8918"/>
                  </a:cubicBezTo>
                  <a:cubicBezTo>
                    <a:pt x="44839" y="8203"/>
                    <a:pt x="46054" y="6846"/>
                    <a:pt x="46578" y="6072"/>
                  </a:cubicBezTo>
                  <a:cubicBezTo>
                    <a:pt x="46877" y="5631"/>
                    <a:pt x="46467" y="5208"/>
                    <a:pt x="46047" y="5208"/>
                  </a:cubicBezTo>
                  <a:cubicBezTo>
                    <a:pt x="45866" y="5208"/>
                    <a:pt x="45683" y="5287"/>
                    <a:pt x="45554" y="5477"/>
                  </a:cubicBezTo>
                  <a:cubicBezTo>
                    <a:pt x="44506" y="7049"/>
                    <a:pt x="43661" y="8096"/>
                    <a:pt x="43363" y="9930"/>
                  </a:cubicBezTo>
                  <a:cubicBezTo>
                    <a:pt x="42863" y="12954"/>
                    <a:pt x="42375" y="15978"/>
                    <a:pt x="41887" y="19014"/>
                  </a:cubicBezTo>
                  <a:cubicBezTo>
                    <a:pt x="41506" y="21265"/>
                    <a:pt x="41136" y="23527"/>
                    <a:pt x="40779" y="25789"/>
                  </a:cubicBezTo>
                  <a:cubicBezTo>
                    <a:pt x="40786" y="25740"/>
                    <a:pt x="40789" y="25717"/>
                    <a:pt x="40784" y="25717"/>
                  </a:cubicBezTo>
                  <a:lnTo>
                    <a:pt x="40784" y="25717"/>
                  </a:lnTo>
                  <a:cubicBezTo>
                    <a:pt x="40770" y="25717"/>
                    <a:pt x="40709" y="25843"/>
                    <a:pt x="40541" y="26027"/>
                  </a:cubicBezTo>
                  <a:cubicBezTo>
                    <a:pt x="40077" y="26515"/>
                    <a:pt x="39529" y="26896"/>
                    <a:pt x="38946" y="27242"/>
                  </a:cubicBezTo>
                  <a:cubicBezTo>
                    <a:pt x="38148" y="27704"/>
                    <a:pt x="37340" y="27901"/>
                    <a:pt x="36543" y="27901"/>
                  </a:cubicBezTo>
                  <a:cubicBezTo>
                    <a:pt x="34531" y="27901"/>
                    <a:pt x="32587" y="26650"/>
                    <a:pt x="31052" y="25277"/>
                  </a:cubicBezTo>
                  <a:cubicBezTo>
                    <a:pt x="31135" y="24313"/>
                    <a:pt x="31207" y="23348"/>
                    <a:pt x="31278" y="22384"/>
                  </a:cubicBezTo>
                  <a:cubicBezTo>
                    <a:pt x="31600" y="18145"/>
                    <a:pt x="31921" y="13918"/>
                    <a:pt x="32254" y="9680"/>
                  </a:cubicBezTo>
                  <a:cubicBezTo>
                    <a:pt x="32350" y="8334"/>
                    <a:pt x="32457" y="6989"/>
                    <a:pt x="32552" y="5644"/>
                  </a:cubicBezTo>
                  <a:cubicBezTo>
                    <a:pt x="32576" y="5405"/>
                    <a:pt x="32576" y="5536"/>
                    <a:pt x="32897" y="4834"/>
                  </a:cubicBezTo>
                  <a:cubicBezTo>
                    <a:pt x="33266" y="3977"/>
                    <a:pt x="33647" y="3131"/>
                    <a:pt x="34028" y="2286"/>
                  </a:cubicBezTo>
                  <a:cubicBezTo>
                    <a:pt x="34241" y="1813"/>
                    <a:pt x="33831" y="1384"/>
                    <a:pt x="33450" y="1384"/>
                  </a:cubicBezTo>
                  <a:cubicBezTo>
                    <a:pt x="33275" y="1384"/>
                    <a:pt x="33105" y="1474"/>
                    <a:pt x="33004" y="1691"/>
                  </a:cubicBezTo>
                  <a:cubicBezTo>
                    <a:pt x="32171" y="3560"/>
                    <a:pt x="31421" y="4989"/>
                    <a:pt x="31266" y="7001"/>
                  </a:cubicBezTo>
                  <a:cubicBezTo>
                    <a:pt x="30992" y="10597"/>
                    <a:pt x="30718" y="14204"/>
                    <a:pt x="30445" y="17812"/>
                  </a:cubicBezTo>
                  <a:cubicBezTo>
                    <a:pt x="30254" y="20253"/>
                    <a:pt x="30076" y="22693"/>
                    <a:pt x="29885" y="25134"/>
                  </a:cubicBezTo>
                  <a:cubicBezTo>
                    <a:pt x="29814" y="25194"/>
                    <a:pt x="29683" y="25289"/>
                    <a:pt x="29444" y="25432"/>
                  </a:cubicBezTo>
                  <a:cubicBezTo>
                    <a:pt x="28659" y="25872"/>
                    <a:pt x="27801" y="26170"/>
                    <a:pt x="26932" y="26408"/>
                  </a:cubicBezTo>
                  <a:cubicBezTo>
                    <a:pt x="26270" y="26589"/>
                    <a:pt x="25624" y="26675"/>
                    <a:pt x="24998" y="26675"/>
                  </a:cubicBezTo>
                  <a:cubicBezTo>
                    <a:pt x="22660" y="26675"/>
                    <a:pt x="20602" y="25478"/>
                    <a:pt x="19062" y="23562"/>
                  </a:cubicBezTo>
                  <a:cubicBezTo>
                    <a:pt x="22146" y="21146"/>
                    <a:pt x="23849" y="16812"/>
                    <a:pt x="22932" y="13133"/>
                  </a:cubicBezTo>
                  <a:cubicBezTo>
                    <a:pt x="22646" y="12025"/>
                    <a:pt x="21920" y="11692"/>
                    <a:pt x="20812" y="11466"/>
                  </a:cubicBezTo>
                  <a:cubicBezTo>
                    <a:pt x="20360" y="11371"/>
                    <a:pt x="19896" y="11287"/>
                    <a:pt x="19443" y="11216"/>
                  </a:cubicBezTo>
                  <a:lnTo>
                    <a:pt x="19443" y="572"/>
                  </a:lnTo>
                  <a:cubicBezTo>
                    <a:pt x="19443" y="191"/>
                    <a:pt x="19146" y="0"/>
                    <a:pt x="18848" y="0"/>
                  </a:cubicBezTo>
                  <a:close/>
                </a:path>
              </a:pathLst>
            </a:custGeom>
            <a:solidFill>
              <a:srgbClr val="7F3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8" name="Google Shape;3578;p60"/>
          <p:cNvSpPr txBox="1"/>
          <p:nvPr>
            <p:ph idx="1" type="subTitle"/>
          </p:nvPr>
        </p:nvSpPr>
        <p:spPr>
          <a:xfrm>
            <a:off x="4196150" y="2013975"/>
            <a:ext cx="3677400" cy="2712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In Gaza, were internally displaced.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sp>
        <p:nvSpPr>
          <p:cNvPr id="3583" name="Google Shape;3583;p61"/>
          <p:cNvSpPr txBox="1"/>
          <p:nvPr>
            <p:ph idx="1" type="body"/>
          </p:nvPr>
        </p:nvSpPr>
        <p:spPr>
          <a:xfrm>
            <a:off x="1663875" y="1109250"/>
            <a:ext cx="7480200" cy="133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highlight>
                  <a:srgbClr val="F5EFE7"/>
                </a:highlight>
                <a:latin typeface="Arial"/>
                <a:ea typeface="Arial"/>
                <a:cs typeface="Arial"/>
                <a:sym typeface="Arial"/>
              </a:rPr>
              <a:t>Understanding the Impact of Non-recognition of Refugee Qualifications</a:t>
            </a:r>
            <a:endParaRPr sz="1500">
              <a:latin typeface="Arvo"/>
              <a:ea typeface="Arvo"/>
              <a:cs typeface="Arvo"/>
              <a:sym typeface="Arvo"/>
            </a:endParaRPr>
          </a:p>
          <a:p>
            <a:pPr indent="0" lvl="0" marL="0" rtl="0" algn="r">
              <a:spcBef>
                <a:spcPts val="0"/>
              </a:spcBef>
              <a:spcAft>
                <a:spcPts val="0"/>
              </a:spcAft>
              <a:buClr>
                <a:schemeClr val="dk1"/>
              </a:buClr>
              <a:buSzPts val="1100"/>
              <a:buFont typeface="Arial"/>
              <a:buNone/>
            </a:pPr>
            <a:r>
              <a:t/>
            </a:r>
            <a:endParaRPr/>
          </a:p>
        </p:txBody>
      </p:sp>
      <p:grpSp>
        <p:nvGrpSpPr>
          <p:cNvPr id="3584" name="Google Shape;3584;p61"/>
          <p:cNvGrpSpPr/>
          <p:nvPr/>
        </p:nvGrpSpPr>
        <p:grpSpPr>
          <a:xfrm>
            <a:off x="49350" y="2440696"/>
            <a:ext cx="1614777" cy="2709203"/>
            <a:chOff x="2188950" y="1008500"/>
            <a:chExt cx="3230200" cy="3699075"/>
          </a:xfrm>
        </p:grpSpPr>
        <p:sp>
          <p:nvSpPr>
            <p:cNvPr id="3585" name="Google Shape;3585;p61"/>
            <p:cNvSpPr/>
            <p:nvPr/>
          </p:nvSpPr>
          <p:spPr>
            <a:xfrm>
              <a:off x="4200225" y="3835125"/>
              <a:ext cx="318500" cy="465350"/>
            </a:xfrm>
            <a:custGeom>
              <a:rect b="b" l="l" r="r" t="t"/>
              <a:pathLst>
                <a:path extrusionOk="0" h="18614" w="1274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1"/>
            <p:cNvSpPr/>
            <p:nvPr/>
          </p:nvSpPr>
          <p:spPr>
            <a:xfrm>
              <a:off x="4154975" y="3972350"/>
              <a:ext cx="94675" cy="329525"/>
            </a:xfrm>
            <a:custGeom>
              <a:rect b="b" l="l" r="r" t="t"/>
              <a:pathLst>
                <a:path extrusionOk="0" h="13181" w="3787">
                  <a:moveTo>
                    <a:pt x="1596" y="0"/>
                  </a:moveTo>
                  <a:lnTo>
                    <a:pt x="0" y="274"/>
                  </a:lnTo>
                  <a:lnTo>
                    <a:pt x="2203" y="13180"/>
                  </a:lnTo>
                  <a:lnTo>
                    <a:pt x="3787" y="12907"/>
                  </a:lnTo>
                  <a:lnTo>
                    <a:pt x="15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1"/>
            <p:cNvSpPr/>
            <p:nvPr/>
          </p:nvSpPr>
          <p:spPr>
            <a:xfrm>
              <a:off x="2188950" y="3947050"/>
              <a:ext cx="2026475" cy="760525"/>
            </a:xfrm>
            <a:custGeom>
              <a:rect b="b" l="l" r="r" t="t"/>
              <a:pathLst>
                <a:path extrusionOk="0" h="30421" w="81059">
                  <a:moveTo>
                    <a:pt x="78427" y="0"/>
                  </a:moveTo>
                  <a:lnTo>
                    <a:pt x="1" y="14669"/>
                  </a:lnTo>
                  <a:lnTo>
                    <a:pt x="1" y="30421"/>
                  </a:lnTo>
                  <a:lnTo>
                    <a:pt x="81058" y="15455"/>
                  </a:lnTo>
                  <a:lnTo>
                    <a:pt x="784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1"/>
            <p:cNvSpPr/>
            <p:nvPr/>
          </p:nvSpPr>
          <p:spPr>
            <a:xfrm>
              <a:off x="4127000" y="4264650"/>
              <a:ext cx="49125" cy="49125"/>
            </a:xfrm>
            <a:custGeom>
              <a:rect b="b" l="l" r="r" t="t"/>
              <a:pathLst>
                <a:path extrusionOk="0" h="1965" w="1965">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1"/>
            <p:cNvSpPr/>
            <p:nvPr/>
          </p:nvSpPr>
          <p:spPr>
            <a:xfrm>
              <a:off x="4395775" y="3781725"/>
              <a:ext cx="269100" cy="564700"/>
            </a:xfrm>
            <a:custGeom>
              <a:rect b="b" l="l" r="r" t="t"/>
              <a:pathLst>
                <a:path extrusionOk="0" h="22588" w="10764">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1"/>
            <p:cNvSpPr/>
            <p:nvPr/>
          </p:nvSpPr>
          <p:spPr>
            <a:xfrm>
              <a:off x="5117000" y="3290425"/>
              <a:ext cx="302150" cy="302425"/>
            </a:xfrm>
            <a:custGeom>
              <a:rect b="b" l="l" r="r" t="t"/>
              <a:pathLst>
                <a:path extrusionOk="0" h="12097" w="12086">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1"/>
            <p:cNvSpPr/>
            <p:nvPr/>
          </p:nvSpPr>
          <p:spPr>
            <a:xfrm>
              <a:off x="5140800" y="3272550"/>
              <a:ext cx="185475" cy="370900"/>
            </a:xfrm>
            <a:custGeom>
              <a:rect b="b" l="l" r="r" t="t"/>
              <a:pathLst>
                <a:path extrusionOk="0" h="14836" w="7419">
                  <a:moveTo>
                    <a:pt x="1" y="1"/>
                  </a:moveTo>
                  <a:lnTo>
                    <a:pt x="2525" y="14836"/>
                  </a:lnTo>
                  <a:lnTo>
                    <a:pt x="7418" y="12431"/>
                  </a:lnTo>
                  <a:lnTo>
                    <a:pt x="5406" y="65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1"/>
            <p:cNvSpPr/>
            <p:nvPr/>
          </p:nvSpPr>
          <p:spPr>
            <a:xfrm>
              <a:off x="4159150" y="3453525"/>
              <a:ext cx="302125" cy="302150"/>
            </a:xfrm>
            <a:custGeom>
              <a:rect b="b" l="l" r="r" t="t"/>
              <a:pathLst>
                <a:path extrusionOk="0" h="12086" w="12085">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1"/>
            <p:cNvSpPr/>
            <p:nvPr/>
          </p:nvSpPr>
          <p:spPr>
            <a:xfrm>
              <a:off x="5095875" y="2977800"/>
              <a:ext cx="248850" cy="944050"/>
            </a:xfrm>
            <a:custGeom>
              <a:rect b="b" l="l" r="r" t="t"/>
              <a:pathLst>
                <a:path extrusionOk="0" h="37762" w="9954">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1"/>
            <p:cNvSpPr/>
            <p:nvPr/>
          </p:nvSpPr>
          <p:spPr>
            <a:xfrm>
              <a:off x="4280275" y="3366725"/>
              <a:ext cx="335500" cy="428725"/>
            </a:xfrm>
            <a:custGeom>
              <a:rect b="b" l="l" r="r" t="t"/>
              <a:pathLst>
                <a:path extrusionOk="0" h="17149" w="1342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1"/>
            <p:cNvSpPr/>
            <p:nvPr/>
          </p:nvSpPr>
          <p:spPr>
            <a:xfrm>
              <a:off x="4561275" y="3034725"/>
              <a:ext cx="683150" cy="846550"/>
            </a:xfrm>
            <a:custGeom>
              <a:rect b="b" l="l" r="r" t="t"/>
              <a:pathLst>
                <a:path extrusionOk="0" h="33862" w="27326">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1"/>
            <p:cNvSpPr/>
            <p:nvPr/>
          </p:nvSpPr>
          <p:spPr>
            <a:xfrm>
              <a:off x="4329400" y="3677075"/>
              <a:ext cx="166400" cy="55975"/>
            </a:xfrm>
            <a:custGeom>
              <a:rect b="b" l="l" r="r" t="t"/>
              <a:pathLst>
                <a:path extrusionOk="0" h="2239" w="6656">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1"/>
            <p:cNvSpPr/>
            <p:nvPr/>
          </p:nvSpPr>
          <p:spPr>
            <a:xfrm>
              <a:off x="4310350" y="3569625"/>
              <a:ext cx="166125" cy="55975"/>
            </a:xfrm>
            <a:custGeom>
              <a:rect b="b" l="l" r="r" t="t"/>
              <a:pathLst>
                <a:path extrusionOk="0" h="2239" w="6645">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1"/>
            <p:cNvSpPr/>
            <p:nvPr/>
          </p:nvSpPr>
          <p:spPr>
            <a:xfrm>
              <a:off x="4292775" y="3460975"/>
              <a:ext cx="166425" cy="56275"/>
            </a:xfrm>
            <a:custGeom>
              <a:rect b="b" l="l" r="r" t="t"/>
              <a:pathLst>
                <a:path extrusionOk="0" h="2251" w="6657">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1"/>
            <p:cNvSpPr/>
            <p:nvPr/>
          </p:nvSpPr>
          <p:spPr>
            <a:xfrm>
              <a:off x="4389825" y="3764275"/>
              <a:ext cx="197075" cy="109275"/>
            </a:xfrm>
            <a:custGeom>
              <a:rect b="b" l="l" r="r" t="t"/>
              <a:pathLst>
                <a:path extrusionOk="0" h="4371" w="7883">
                  <a:moveTo>
                    <a:pt x="7358" y="1"/>
                  </a:moveTo>
                  <a:lnTo>
                    <a:pt x="0" y="1251"/>
                  </a:lnTo>
                  <a:lnTo>
                    <a:pt x="536" y="4370"/>
                  </a:lnTo>
                  <a:lnTo>
                    <a:pt x="7882" y="3120"/>
                  </a:lnTo>
                  <a:lnTo>
                    <a:pt x="7358"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1"/>
            <p:cNvSpPr/>
            <p:nvPr/>
          </p:nvSpPr>
          <p:spPr>
            <a:xfrm>
              <a:off x="4369275" y="3817750"/>
              <a:ext cx="204525" cy="120450"/>
            </a:xfrm>
            <a:custGeom>
              <a:rect b="b" l="l" r="r" t="t"/>
              <a:pathLst>
                <a:path extrusionOk="0" h="4818" w="8181">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1"/>
            <p:cNvSpPr/>
            <p:nvPr/>
          </p:nvSpPr>
          <p:spPr>
            <a:xfrm>
              <a:off x="4511575" y="3996350"/>
              <a:ext cx="209275" cy="110375"/>
            </a:xfrm>
            <a:custGeom>
              <a:rect b="b" l="l" r="r" t="t"/>
              <a:pathLst>
                <a:path extrusionOk="0" h="4415" w="8371">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1"/>
            <p:cNvSpPr/>
            <p:nvPr/>
          </p:nvSpPr>
          <p:spPr>
            <a:xfrm>
              <a:off x="4482400" y="3893950"/>
              <a:ext cx="209275" cy="110375"/>
            </a:xfrm>
            <a:custGeom>
              <a:rect b="b" l="l" r="r" t="t"/>
              <a:pathLst>
                <a:path extrusionOk="0" h="4415" w="8371">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1"/>
            <p:cNvSpPr/>
            <p:nvPr/>
          </p:nvSpPr>
          <p:spPr>
            <a:xfrm>
              <a:off x="4528825" y="4102900"/>
              <a:ext cx="185475" cy="97850"/>
            </a:xfrm>
            <a:custGeom>
              <a:rect b="b" l="l" r="r" t="t"/>
              <a:pathLst>
                <a:path extrusionOk="0" h="3914" w="7419">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1"/>
            <p:cNvSpPr/>
            <p:nvPr/>
          </p:nvSpPr>
          <p:spPr>
            <a:xfrm>
              <a:off x="4529425" y="4200875"/>
              <a:ext cx="163150" cy="86200"/>
            </a:xfrm>
            <a:custGeom>
              <a:rect b="b" l="l" r="r" t="t"/>
              <a:pathLst>
                <a:path extrusionOk="0" h="3448" w="6526">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1"/>
            <p:cNvSpPr/>
            <p:nvPr/>
          </p:nvSpPr>
          <p:spPr>
            <a:xfrm>
              <a:off x="3549250" y="2850775"/>
              <a:ext cx="318200" cy="465350"/>
            </a:xfrm>
            <a:custGeom>
              <a:rect b="b" l="l" r="r" t="t"/>
              <a:pathLst>
                <a:path extrusionOk="0" h="18614" w="12728">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1"/>
            <p:cNvSpPr/>
            <p:nvPr/>
          </p:nvSpPr>
          <p:spPr>
            <a:xfrm>
              <a:off x="3504000" y="2988000"/>
              <a:ext cx="94675" cy="329525"/>
            </a:xfrm>
            <a:custGeom>
              <a:rect b="b" l="l" r="r" t="t"/>
              <a:pathLst>
                <a:path extrusionOk="0" h="13181" w="3787">
                  <a:moveTo>
                    <a:pt x="1584" y="0"/>
                  </a:moveTo>
                  <a:lnTo>
                    <a:pt x="0" y="274"/>
                  </a:lnTo>
                  <a:lnTo>
                    <a:pt x="2191" y="13181"/>
                  </a:lnTo>
                  <a:lnTo>
                    <a:pt x="3787" y="12907"/>
                  </a:lnTo>
                  <a:lnTo>
                    <a:pt x="15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1"/>
            <p:cNvSpPr/>
            <p:nvPr/>
          </p:nvSpPr>
          <p:spPr>
            <a:xfrm>
              <a:off x="2188950" y="2962700"/>
              <a:ext cx="1375500" cy="639375"/>
            </a:xfrm>
            <a:custGeom>
              <a:rect b="b" l="l" r="r" t="t"/>
              <a:pathLst>
                <a:path extrusionOk="0" h="25575" w="55020">
                  <a:moveTo>
                    <a:pt x="52388" y="0"/>
                  </a:moveTo>
                  <a:lnTo>
                    <a:pt x="1" y="9632"/>
                  </a:lnTo>
                  <a:lnTo>
                    <a:pt x="1" y="25575"/>
                  </a:lnTo>
                  <a:lnTo>
                    <a:pt x="55019" y="15455"/>
                  </a:lnTo>
                  <a:lnTo>
                    <a:pt x="52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1"/>
            <p:cNvSpPr/>
            <p:nvPr/>
          </p:nvSpPr>
          <p:spPr>
            <a:xfrm>
              <a:off x="3476025" y="3280300"/>
              <a:ext cx="49125" cy="49125"/>
            </a:xfrm>
            <a:custGeom>
              <a:rect b="b" l="l" r="r" t="t"/>
              <a:pathLst>
                <a:path extrusionOk="0" h="1965" w="1965">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1"/>
            <p:cNvSpPr/>
            <p:nvPr/>
          </p:nvSpPr>
          <p:spPr>
            <a:xfrm>
              <a:off x="3744500" y="2797300"/>
              <a:ext cx="269400" cy="564775"/>
            </a:xfrm>
            <a:custGeom>
              <a:rect b="b" l="l" r="r" t="t"/>
              <a:pathLst>
                <a:path extrusionOk="0" h="22591" w="10776">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1"/>
            <p:cNvSpPr/>
            <p:nvPr/>
          </p:nvSpPr>
          <p:spPr>
            <a:xfrm>
              <a:off x="4465725" y="2306075"/>
              <a:ext cx="302450" cy="302425"/>
            </a:xfrm>
            <a:custGeom>
              <a:rect b="b" l="l" r="r" t="t"/>
              <a:pathLst>
                <a:path extrusionOk="0" h="12097" w="12098">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1"/>
            <p:cNvSpPr/>
            <p:nvPr/>
          </p:nvSpPr>
          <p:spPr>
            <a:xfrm>
              <a:off x="4489525" y="2288200"/>
              <a:ext cx="185475" cy="370900"/>
            </a:xfrm>
            <a:custGeom>
              <a:rect b="b" l="l" r="r" t="t"/>
              <a:pathLst>
                <a:path extrusionOk="0" h="14836" w="7419">
                  <a:moveTo>
                    <a:pt x="1" y="1"/>
                  </a:moveTo>
                  <a:lnTo>
                    <a:pt x="2525" y="14836"/>
                  </a:lnTo>
                  <a:lnTo>
                    <a:pt x="7419" y="12431"/>
                  </a:lnTo>
                  <a:lnTo>
                    <a:pt x="5418" y="65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1"/>
            <p:cNvSpPr/>
            <p:nvPr/>
          </p:nvSpPr>
          <p:spPr>
            <a:xfrm>
              <a:off x="3507875" y="2469175"/>
              <a:ext cx="302425" cy="302150"/>
            </a:xfrm>
            <a:custGeom>
              <a:rect b="b" l="l" r="r" t="t"/>
              <a:pathLst>
                <a:path extrusionOk="0" h="12086" w="12097">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1"/>
            <p:cNvSpPr/>
            <p:nvPr/>
          </p:nvSpPr>
          <p:spPr>
            <a:xfrm>
              <a:off x="4444600" y="1993450"/>
              <a:ext cx="248850" cy="944050"/>
            </a:xfrm>
            <a:custGeom>
              <a:rect b="b" l="l" r="r" t="t"/>
              <a:pathLst>
                <a:path extrusionOk="0" h="37762" w="9954">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1"/>
            <p:cNvSpPr/>
            <p:nvPr/>
          </p:nvSpPr>
          <p:spPr>
            <a:xfrm>
              <a:off x="3629300" y="2382375"/>
              <a:ext cx="335500" cy="428725"/>
            </a:xfrm>
            <a:custGeom>
              <a:rect b="b" l="l" r="r" t="t"/>
              <a:pathLst>
                <a:path extrusionOk="0" h="17149" w="1342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1"/>
            <p:cNvSpPr/>
            <p:nvPr/>
          </p:nvSpPr>
          <p:spPr>
            <a:xfrm>
              <a:off x="3910300" y="2050375"/>
              <a:ext cx="682850" cy="846575"/>
            </a:xfrm>
            <a:custGeom>
              <a:rect b="b" l="l" r="r" t="t"/>
              <a:pathLst>
                <a:path extrusionOk="0" h="33863" w="27314">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1"/>
            <p:cNvSpPr/>
            <p:nvPr/>
          </p:nvSpPr>
          <p:spPr>
            <a:xfrm>
              <a:off x="3678425" y="2692725"/>
              <a:ext cx="166425" cy="55975"/>
            </a:xfrm>
            <a:custGeom>
              <a:rect b="b" l="l" r="r" t="t"/>
              <a:pathLst>
                <a:path extrusionOk="0" h="2239" w="6657">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1"/>
            <p:cNvSpPr/>
            <p:nvPr/>
          </p:nvSpPr>
          <p:spPr>
            <a:xfrm>
              <a:off x="3659075" y="2585275"/>
              <a:ext cx="166425" cy="55975"/>
            </a:xfrm>
            <a:custGeom>
              <a:rect b="b" l="l" r="r" t="t"/>
              <a:pathLst>
                <a:path extrusionOk="0" h="2239" w="6657">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1"/>
            <p:cNvSpPr/>
            <p:nvPr/>
          </p:nvSpPr>
          <p:spPr>
            <a:xfrm>
              <a:off x="3641525" y="2476625"/>
              <a:ext cx="166400" cy="56275"/>
            </a:xfrm>
            <a:custGeom>
              <a:rect b="b" l="l" r="r" t="t"/>
              <a:pathLst>
                <a:path extrusionOk="0" h="2251" w="6656">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1"/>
            <p:cNvSpPr/>
            <p:nvPr/>
          </p:nvSpPr>
          <p:spPr>
            <a:xfrm>
              <a:off x="3738850" y="2779925"/>
              <a:ext cx="197075" cy="109275"/>
            </a:xfrm>
            <a:custGeom>
              <a:rect b="b" l="l" r="r" t="t"/>
              <a:pathLst>
                <a:path extrusionOk="0" h="4371" w="7883">
                  <a:moveTo>
                    <a:pt x="7347" y="1"/>
                  </a:moveTo>
                  <a:lnTo>
                    <a:pt x="0" y="1251"/>
                  </a:lnTo>
                  <a:lnTo>
                    <a:pt x="524" y="4371"/>
                  </a:lnTo>
                  <a:lnTo>
                    <a:pt x="7882" y="3120"/>
                  </a:lnTo>
                  <a:lnTo>
                    <a:pt x="7347"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1"/>
            <p:cNvSpPr/>
            <p:nvPr/>
          </p:nvSpPr>
          <p:spPr>
            <a:xfrm>
              <a:off x="3718300" y="2833400"/>
              <a:ext cx="204525" cy="120450"/>
            </a:xfrm>
            <a:custGeom>
              <a:rect b="b" l="l" r="r" t="t"/>
              <a:pathLst>
                <a:path extrusionOk="0" h="4818" w="8181">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1"/>
            <p:cNvSpPr/>
            <p:nvPr/>
          </p:nvSpPr>
          <p:spPr>
            <a:xfrm>
              <a:off x="3860600" y="3012000"/>
              <a:ext cx="209275" cy="110375"/>
            </a:xfrm>
            <a:custGeom>
              <a:rect b="b" l="l" r="r" t="t"/>
              <a:pathLst>
                <a:path extrusionOk="0" h="4415" w="8371">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1"/>
            <p:cNvSpPr/>
            <p:nvPr/>
          </p:nvSpPr>
          <p:spPr>
            <a:xfrm>
              <a:off x="3831425" y="2909600"/>
              <a:ext cx="209275" cy="110375"/>
            </a:xfrm>
            <a:custGeom>
              <a:rect b="b" l="l" r="r" t="t"/>
              <a:pathLst>
                <a:path extrusionOk="0" h="4415" w="8371">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1"/>
            <p:cNvSpPr/>
            <p:nvPr/>
          </p:nvSpPr>
          <p:spPr>
            <a:xfrm>
              <a:off x="3877850" y="3118550"/>
              <a:ext cx="185475" cy="97850"/>
            </a:xfrm>
            <a:custGeom>
              <a:rect b="b" l="l" r="r" t="t"/>
              <a:pathLst>
                <a:path extrusionOk="0" h="3914" w="7419">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1"/>
            <p:cNvSpPr/>
            <p:nvPr/>
          </p:nvSpPr>
          <p:spPr>
            <a:xfrm>
              <a:off x="3878150" y="3216550"/>
              <a:ext cx="163450" cy="86175"/>
            </a:xfrm>
            <a:custGeom>
              <a:rect b="b" l="l" r="r" t="t"/>
              <a:pathLst>
                <a:path extrusionOk="0" h="3447" w="6538">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1"/>
            <p:cNvSpPr/>
            <p:nvPr/>
          </p:nvSpPr>
          <p:spPr>
            <a:xfrm>
              <a:off x="2897975" y="1865825"/>
              <a:ext cx="318500" cy="465350"/>
            </a:xfrm>
            <a:custGeom>
              <a:rect b="b" l="l" r="r" t="t"/>
              <a:pathLst>
                <a:path extrusionOk="0" h="18614" w="1274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1"/>
            <p:cNvSpPr/>
            <p:nvPr/>
          </p:nvSpPr>
          <p:spPr>
            <a:xfrm>
              <a:off x="2853025" y="2003050"/>
              <a:ext cx="94375" cy="329225"/>
            </a:xfrm>
            <a:custGeom>
              <a:rect b="b" l="l" r="r" t="t"/>
              <a:pathLst>
                <a:path extrusionOk="0" h="13169" w="3775">
                  <a:moveTo>
                    <a:pt x="1584" y="1"/>
                  </a:moveTo>
                  <a:lnTo>
                    <a:pt x="0" y="263"/>
                  </a:lnTo>
                  <a:lnTo>
                    <a:pt x="2191" y="13169"/>
                  </a:lnTo>
                  <a:lnTo>
                    <a:pt x="3775" y="12907"/>
                  </a:lnTo>
                  <a:lnTo>
                    <a:pt x="1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1"/>
            <p:cNvSpPr/>
            <p:nvPr/>
          </p:nvSpPr>
          <p:spPr>
            <a:xfrm>
              <a:off x="2188950" y="1977750"/>
              <a:ext cx="724225" cy="519725"/>
            </a:xfrm>
            <a:custGeom>
              <a:rect b="b" l="l" r="r" t="t"/>
              <a:pathLst>
                <a:path extrusionOk="0" h="20789" w="28969">
                  <a:moveTo>
                    <a:pt x="26337" y="1"/>
                  </a:moveTo>
                  <a:lnTo>
                    <a:pt x="60" y="4835"/>
                  </a:lnTo>
                  <a:lnTo>
                    <a:pt x="1" y="20789"/>
                  </a:lnTo>
                  <a:lnTo>
                    <a:pt x="28968" y="15455"/>
                  </a:lnTo>
                  <a:lnTo>
                    <a:pt x="263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1"/>
            <p:cNvSpPr/>
            <p:nvPr/>
          </p:nvSpPr>
          <p:spPr>
            <a:xfrm>
              <a:off x="2824750" y="2295350"/>
              <a:ext cx="49125" cy="49150"/>
            </a:xfrm>
            <a:custGeom>
              <a:rect b="b" l="l" r="r" t="t"/>
              <a:pathLst>
                <a:path extrusionOk="0" h="1966" w="1965">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1"/>
            <p:cNvSpPr/>
            <p:nvPr/>
          </p:nvSpPr>
          <p:spPr>
            <a:xfrm>
              <a:off x="3093525" y="1812375"/>
              <a:ext cx="269100" cy="564675"/>
            </a:xfrm>
            <a:custGeom>
              <a:rect b="b" l="l" r="r" t="t"/>
              <a:pathLst>
                <a:path extrusionOk="0" h="22587" w="10764">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1"/>
            <p:cNvSpPr/>
            <p:nvPr/>
          </p:nvSpPr>
          <p:spPr>
            <a:xfrm>
              <a:off x="3814750" y="1321125"/>
              <a:ext cx="302150" cy="302450"/>
            </a:xfrm>
            <a:custGeom>
              <a:rect b="b" l="l" r="r" t="t"/>
              <a:pathLst>
                <a:path extrusionOk="0" h="12098" w="12086">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1"/>
            <p:cNvSpPr/>
            <p:nvPr/>
          </p:nvSpPr>
          <p:spPr>
            <a:xfrm>
              <a:off x="3838575" y="1303275"/>
              <a:ext cx="185450" cy="370900"/>
            </a:xfrm>
            <a:custGeom>
              <a:rect b="b" l="l" r="r" t="t"/>
              <a:pathLst>
                <a:path extrusionOk="0" h="14836" w="7418">
                  <a:moveTo>
                    <a:pt x="0" y="0"/>
                  </a:moveTo>
                  <a:lnTo>
                    <a:pt x="2524" y="14835"/>
                  </a:lnTo>
                  <a:lnTo>
                    <a:pt x="7418" y="12430"/>
                  </a:lnTo>
                  <a:lnTo>
                    <a:pt x="5417" y="65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1"/>
            <p:cNvSpPr/>
            <p:nvPr/>
          </p:nvSpPr>
          <p:spPr>
            <a:xfrm>
              <a:off x="2856900" y="1484250"/>
              <a:ext cx="302150" cy="302125"/>
            </a:xfrm>
            <a:custGeom>
              <a:rect b="b" l="l" r="r" t="t"/>
              <a:pathLst>
                <a:path extrusionOk="0" h="12085" w="12086">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1"/>
            <p:cNvSpPr/>
            <p:nvPr/>
          </p:nvSpPr>
          <p:spPr>
            <a:xfrm>
              <a:off x="3793625" y="1008500"/>
              <a:ext cx="248850" cy="944075"/>
            </a:xfrm>
            <a:custGeom>
              <a:rect b="b" l="l" r="r" t="t"/>
              <a:pathLst>
                <a:path extrusionOk="0" h="37763" w="9954">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1"/>
            <p:cNvSpPr/>
            <p:nvPr/>
          </p:nvSpPr>
          <p:spPr>
            <a:xfrm>
              <a:off x="2978050" y="1397425"/>
              <a:ext cx="335775" cy="428750"/>
            </a:xfrm>
            <a:custGeom>
              <a:rect b="b" l="l" r="r" t="t"/>
              <a:pathLst>
                <a:path extrusionOk="0" h="17150" w="13431">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1"/>
            <p:cNvSpPr/>
            <p:nvPr/>
          </p:nvSpPr>
          <p:spPr>
            <a:xfrm>
              <a:off x="3259025" y="1065450"/>
              <a:ext cx="683150" cy="846550"/>
            </a:xfrm>
            <a:custGeom>
              <a:rect b="b" l="l" r="r" t="t"/>
              <a:pathLst>
                <a:path extrusionOk="0" h="33862" w="27326">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1"/>
            <p:cNvSpPr/>
            <p:nvPr/>
          </p:nvSpPr>
          <p:spPr>
            <a:xfrm>
              <a:off x="3027150" y="1707775"/>
              <a:ext cx="166425" cy="56000"/>
            </a:xfrm>
            <a:custGeom>
              <a:rect b="b" l="l" r="r" t="t"/>
              <a:pathLst>
                <a:path extrusionOk="0" h="2240" w="6657">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1"/>
            <p:cNvSpPr/>
            <p:nvPr/>
          </p:nvSpPr>
          <p:spPr>
            <a:xfrm>
              <a:off x="3008100" y="1600325"/>
              <a:ext cx="166125" cy="55975"/>
            </a:xfrm>
            <a:custGeom>
              <a:rect b="b" l="l" r="r" t="t"/>
              <a:pathLst>
                <a:path extrusionOk="0" h="2239" w="6645">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1"/>
            <p:cNvSpPr/>
            <p:nvPr/>
          </p:nvSpPr>
          <p:spPr>
            <a:xfrm>
              <a:off x="2990550" y="1491675"/>
              <a:ext cx="166400" cy="56000"/>
            </a:xfrm>
            <a:custGeom>
              <a:rect b="b" l="l" r="r" t="t"/>
              <a:pathLst>
                <a:path extrusionOk="0" h="2240" w="6656">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1"/>
            <p:cNvSpPr/>
            <p:nvPr/>
          </p:nvSpPr>
          <p:spPr>
            <a:xfrm>
              <a:off x="3087575" y="1795000"/>
              <a:ext cx="197075" cy="109250"/>
            </a:xfrm>
            <a:custGeom>
              <a:rect b="b" l="l" r="r" t="t"/>
              <a:pathLst>
                <a:path extrusionOk="0" h="4370" w="7883">
                  <a:moveTo>
                    <a:pt x="7359" y="0"/>
                  </a:moveTo>
                  <a:lnTo>
                    <a:pt x="1" y="1250"/>
                  </a:lnTo>
                  <a:lnTo>
                    <a:pt x="536" y="4370"/>
                  </a:lnTo>
                  <a:lnTo>
                    <a:pt x="7882" y="3120"/>
                  </a:lnTo>
                  <a:lnTo>
                    <a:pt x="7359"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1"/>
            <p:cNvSpPr/>
            <p:nvPr/>
          </p:nvSpPr>
          <p:spPr>
            <a:xfrm>
              <a:off x="3067050" y="1848450"/>
              <a:ext cx="204500" cy="120450"/>
            </a:xfrm>
            <a:custGeom>
              <a:rect b="b" l="l" r="r" t="t"/>
              <a:pathLst>
                <a:path extrusionOk="0" h="4818" w="818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1"/>
            <p:cNvSpPr/>
            <p:nvPr/>
          </p:nvSpPr>
          <p:spPr>
            <a:xfrm>
              <a:off x="3209325" y="2027050"/>
              <a:ext cx="209275" cy="110375"/>
            </a:xfrm>
            <a:custGeom>
              <a:rect b="b" l="l" r="r" t="t"/>
              <a:pathLst>
                <a:path extrusionOk="0" h="4415" w="8371">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1"/>
            <p:cNvSpPr/>
            <p:nvPr/>
          </p:nvSpPr>
          <p:spPr>
            <a:xfrm>
              <a:off x="3180150" y="1924675"/>
              <a:ext cx="209275" cy="110350"/>
            </a:xfrm>
            <a:custGeom>
              <a:rect b="b" l="l" r="r" t="t"/>
              <a:pathLst>
                <a:path extrusionOk="0" h="4414" w="8371">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1"/>
            <p:cNvSpPr/>
            <p:nvPr/>
          </p:nvSpPr>
          <p:spPr>
            <a:xfrm>
              <a:off x="3226575" y="2133600"/>
              <a:ext cx="185475" cy="97850"/>
            </a:xfrm>
            <a:custGeom>
              <a:rect b="b" l="l" r="r" t="t"/>
              <a:pathLst>
                <a:path extrusionOk="0" h="3914" w="7419">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1"/>
            <p:cNvSpPr/>
            <p:nvPr/>
          </p:nvSpPr>
          <p:spPr>
            <a:xfrm>
              <a:off x="3227175" y="2231600"/>
              <a:ext cx="163450" cy="86200"/>
            </a:xfrm>
            <a:custGeom>
              <a:rect b="b" l="l" r="r" t="t"/>
              <a:pathLst>
                <a:path extrusionOk="0" h="3448" w="6538">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5" name="Google Shape;3645;p61"/>
          <p:cNvSpPr txBox="1"/>
          <p:nvPr/>
        </p:nvSpPr>
        <p:spPr>
          <a:xfrm>
            <a:off x="1491400" y="180850"/>
            <a:ext cx="77322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highlight>
                  <a:srgbClr val="F5EFE7"/>
                </a:highlight>
                <a:latin typeface="Montserrat"/>
                <a:ea typeface="Montserrat"/>
                <a:cs typeface="Montserrat"/>
                <a:sym typeface="Montserrat"/>
              </a:rPr>
              <a:t>THE CHALLENGE : RECOGNITION OF THE NON-UK QUALIFICATIONS</a:t>
            </a:r>
            <a:endParaRPr>
              <a:solidFill>
                <a:schemeClr val="dk1"/>
              </a:solidFill>
              <a:latin typeface="Abel"/>
              <a:ea typeface="Abel"/>
              <a:cs typeface="Abel"/>
              <a:sym typeface="Abel"/>
            </a:endParaRPr>
          </a:p>
        </p:txBody>
      </p:sp>
      <p:sp>
        <p:nvSpPr>
          <p:cNvPr id="3646" name="Google Shape;3646;p61"/>
          <p:cNvSpPr txBox="1"/>
          <p:nvPr/>
        </p:nvSpPr>
        <p:spPr>
          <a:xfrm>
            <a:off x="4087325" y="1760325"/>
            <a:ext cx="4075200" cy="21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bel"/>
              <a:ea typeface="Abel"/>
              <a:cs typeface="Abel"/>
              <a:sym typeface="Abel"/>
            </a:endParaRPr>
          </a:p>
        </p:txBody>
      </p:sp>
      <p:pic>
        <p:nvPicPr>
          <p:cNvPr id="3647" name="Google Shape;3647;p61"/>
          <p:cNvPicPr preferRelativeResize="0"/>
          <p:nvPr/>
        </p:nvPicPr>
        <p:blipFill>
          <a:blip r:embed="rId3">
            <a:alphaModFix/>
          </a:blip>
          <a:stretch>
            <a:fillRect/>
          </a:stretch>
        </p:blipFill>
        <p:spPr>
          <a:xfrm>
            <a:off x="1272950" y="1760325"/>
            <a:ext cx="2530250" cy="2158200"/>
          </a:xfrm>
          <a:prstGeom prst="rect">
            <a:avLst/>
          </a:prstGeom>
          <a:noFill/>
          <a:ln>
            <a:noFill/>
          </a:ln>
        </p:spPr>
      </p:pic>
      <p:pic>
        <p:nvPicPr>
          <p:cNvPr id="3648" name="Google Shape;3648;p61"/>
          <p:cNvPicPr preferRelativeResize="0"/>
          <p:nvPr/>
        </p:nvPicPr>
        <p:blipFill>
          <a:blip r:embed="rId4">
            <a:alphaModFix/>
          </a:blip>
          <a:stretch>
            <a:fillRect/>
          </a:stretch>
        </p:blipFill>
        <p:spPr>
          <a:xfrm>
            <a:off x="4087325" y="1760325"/>
            <a:ext cx="2361126" cy="2158200"/>
          </a:xfrm>
          <a:prstGeom prst="rect">
            <a:avLst/>
          </a:prstGeom>
          <a:noFill/>
          <a:ln>
            <a:noFill/>
          </a:ln>
        </p:spPr>
      </p:pic>
      <p:pic>
        <p:nvPicPr>
          <p:cNvPr id="3649" name="Google Shape;3649;p61"/>
          <p:cNvPicPr preferRelativeResize="0"/>
          <p:nvPr/>
        </p:nvPicPr>
        <p:blipFill>
          <a:blip r:embed="rId5">
            <a:alphaModFix/>
          </a:blip>
          <a:stretch>
            <a:fillRect/>
          </a:stretch>
        </p:blipFill>
        <p:spPr>
          <a:xfrm>
            <a:off x="6637150" y="1760325"/>
            <a:ext cx="2246126" cy="2158201"/>
          </a:xfrm>
          <a:prstGeom prst="rect">
            <a:avLst/>
          </a:prstGeom>
          <a:noFill/>
          <a:ln>
            <a:noFill/>
          </a:ln>
        </p:spPr>
      </p:pic>
      <p:sp>
        <p:nvSpPr>
          <p:cNvPr id="3650" name="Google Shape;3650;p61"/>
          <p:cNvSpPr txBox="1"/>
          <p:nvPr/>
        </p:nvSpPr>
        <p:spPr>
          <a:xfrm>
            <a:off x="1357175" y="3990850"/>
            <a:ext cx="2530200" cy="434100"/>
          </a:xfrm>
          <a:prstGeom prst="rect">
            <a:avLst/>
          </a:prstGeom>
          <a:noFill/>
          <a:ln>
            <a:noFill/>
          </a:ln>
        </p:spPr>
        <p:txBody>
          <a:bodyPr anchorCtr="0" anchor="t" bIns="91425" lIns="91425" spcFirstLastPara="1" rIns="91425" wrap="square" tIns="91425">
            <a:noAutofit/>
          </a:bodyPr>
          <a:lstStyle/>
          <a:p>
            <a:pPr indent="0" lvl="0" marL="0" rtl="0" algn="l">
              <a:lnSpc>
                <a:spcPct val="168000"/>
              </a:lnSpc>
              <a:spcBef>
                <a:spcPts val="0"/>
              </a:spcBef>
              <a:spcAft>
                <a:spcPts val="0"/>
              </a:spcAft>
              <a:buNone/>
            </a:pPr>
            <a:r>
              <a:rPr lang="en" sz="900">
                <a:highlight>
                  <a:srgbClr val="F5EFE7"/>
                </a:highlight>
              </a:rPr>
              <a:t>Refugees face challenges in having their qualifications recognized in host countries.</a:t>
            </a:r>
            <a:endParaRPr sz="900">
              <a:highlight>
                <a:srgbClr val="F5EFE7"/>
              </a:highlight>
            </a:endParaRPr>
          </a:p>
        </p:txBody>
      </p:sp>
      <p:sp>
        <p:nvSpPr>
          <p:cNvPr id="3651" name="Google Shape;3651;p61"/>
          <p:cNvSpPr txBox="1"/>
          <p:nvPr/>
        </p:nvSpPr>
        <p:spPr>
          <a:xfrm>
            <a:off x="4140975" y="4046350"/>
            <a:ext cx="2246100" cy="1021500"/>
          </a:xfrm>
          <a:prstGeom prst="rect">
            <a:avLst/>
          </a:prstGeom>
          <a:noFill/>
          <a:ln>
            <a:noFill/>
          </a:ln>
        </p:spPr>
        <p:txBody>
          <a:bodyPr anchorCtr="0" anchor="t" bIns="91425" lIns="91425" spcFirstLastPara="1" rIns="91425" wrap="square" tIns="91425">
            <a:spAutoFit/>
          </a:bodyPr>
          <a:lstStyle/>
          <a:p>
            <a:pPr indent="0" lvl="0" marL="0" rtl="0" algn="l">
              <a:lnSpc>
                <a:spcPct val="168000"/>
              </a:lnSpc>
              <a:spcBef>
                <a:spcPts val="0"/>
              </a:spcBef>
              <a:spcAft>
                <a:spcPts val="0"/>
              </a:spcAft>
              <a:buNone/>
            </a:pPr>
            <a:r>
              <a:rPr lang="en" sz="900">
                <a:highlight>
                  <a:srgbClr val="F5EFE7"/>
                </a:highlight>
              </a:rPr>
              <a:t>Refugees' valuable skills and expertise go unrecognized, leading to a loss of human capital.</a:t>
            </a:r>
            <a:endParaRPr sz="900">
              <a:highlight>
                <a:srgbClr val="F5EFE7"/>
              </a:highlight>
            </a:endParaRPr>
          </a:p>
          <a:p>
            <a:pPr indent="0" lvl="0" marL="0" rtl="0" algn="l">
              <a:spcBef>
                <a:spcPts val="0"/>
              </a:spcBef>
              <a:spcAft>
                <a:spcPts val="0"/>
              </a:spcAft>
              <a:buNone/>
            </a:pPr>
            <a:r>
              <a:t/>
            </a:r>
            <a:endParaRPr sz="900">
              <a:solidFill>
                <a:srgbClr val="100E07"/>
              </a:solidFill>
              <a:highlight>
                <a:srgbClr val="F5EFE7"/>
              </a:highlight>
            </a:endParaRPr>
          </a:p>
        </p:txBody>
      </p:sp>
      <p:sp>
        <p:nvSpPr>
          <p:cNvPr id="3652" name="Google Shape;3652;p61"/>
          <p:cNvSpPr txBox="1"/>
          <p:nvPr/>
        </p:nvSpPr>
        <p:spPr>
          <a:xfrm>
            <a:off x="6685225" y="4046350"/>
            <a:ext cx="22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3653" name="Google Shape;3653;p61"/>
          <p:cNvSpPr txBox="1"/>
          <p:nvPr/>
        </p:nvSpPr>
        <p:spPr>
          <a:xfrm>
            <a:off x="4137425" y="4734150"/>
            <a:ext cx="2310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00E07"/>
                </a:solidFill>
                <a:highlight>
                  <a:srgbClr val="F5EFE7"/>
                </a:highlight>
                <a:latin typeface="Montserrat"/>
                <a:ea typeface="Montserrat"/>
                <a:cs typeface="Montserrat"/>
                <a:sym typeface="Montserrat"/>
              </a:rPr>
              <a:t>Obstacles to Recognition</a:t>
            </a:r>
            <a:endParaRPr>
              <a:latin typeface="Abel"/>
              <a:ea typeface="Abel"/>
              <a:cs typeface="Abel"/>
              <a:sym typeface="Abel"/>
            </a:endParaRPr>
          </a:p>
        </p:txBody>
      </p:sp>
      <p:sp>
        <p:nvSpPr>
          <p:cNvPr id="3654" name="Google Shape;3654;p61"/>
          <p:cNvSpPr txBox="1"/>
          <p:nvPr/>
        </p:nvSpPr>
        <p:spPr>
          <a:xfrm>
            <a:off x="6768025" y="4730550"/>
            <a:ext cx="21663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00E07"/>
                </a:solidFill>
                <a:highlight>
                  <a:srgbClr val="F5EFE7"/>
                </a:highlight>
                <a:latin typeface="Montserrat"/>
                <a:ea typeface="Montserrat"/>
                <a:cs typeface="Montserrat"/>
                <a:sym typeface="Montserrat"/>
              </a:rPr>
              <a:t>Loss of Skills</a:t>
            </a:r>
            <a:endParaRPr>
              <a:latin typeface="Abel"/>
              <a:ea typeface="Abel"/>
              <a:cs typeface="Abel"/>
              <a:sym typeface="Abel"/>
            </a:endParaRPr>
          </a:p>
        </p:txBody>
      </p:sp>
      <p:sp>
        <p:nvSpPr>
          <p:cNvPr id="3655" name="Google Shape;3655;p61"/>
          <p:cNvSpPr txBox="1"/>
          <p:nvPr/>
        </p:nvSpPr>
        <p:spPr>
          <a:xfrm>
            <a:off x="1506825" y="4730550"/>
            <a:ext cx="23109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00E07"/>
                </a:solidFill>
                <a:highlight>
                  <a:srgbClr val="F5EFE7"/>
                </a:highlight>
                <a:latin typeface="Montserrat"/>
                <a:ea typeface="Montserrat"/>
                <a:cs typeface="Montserrat"/>
                <a:sym typeface="Montserrat"/>
              </a:rPr>
              <a:t>Limited Opportunities</a:t>
            </a:r>
            <a:endParaRPr>
              <a:latin typeface="Abel"/>
              <a:ea typeface="Abel"/>
              <a:cs typeface="Abel"/>
              <a:sym typeface="A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84"/>
                                        </p:tgtEl>
                                        <p:attrNameLst>
                                          <p:attrName>style.visibility</p:attrName>
                                        </p:attrNameLst>
                                      </p:cBhvr>
                                      <p:to>
                                        <p:strVal val="visible"/>
                                      </p:to>
                                    </p:set>
                                    <p:anim calcmode="lin" valueType="num">
                                      <p:cBhvr additive="base">
                                        <p:cTn dur="1000"/>
                                        <p:tgtEl>
                                          <p:spTgt spid="35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83"/>
                                        </p:tgtEl>
                                        <p:attrNameLst>
                                          <p:attrName>style.visibility</p:attrName>
                                        </p:attrNameLst>
                                      </p:cBhvr>
                                      <p:to>
                                        <p:strVal val="visible"/>
                                      </p:to>
                                    </p:set>
                                    <p:animEffect filter="fade" transition="in">
                                      <p:cBhvr>
                                        <p:cTn dur="1000"/>
                                        <p:tgtEl>
                                          <p:spTgt spid="3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9" name="Shape 3659"/>
        <p:cNvGrpSpPr/>
        <p:nvPr/>
      </p:nvGrpSpPr>
      <p:grpSpPr>
        <a:xfrm>
          <a:off x="0" y="0"/>
          <a:ext cx="0" cy="0"/>
          <a:chOff x="0" y="0"/>
          <a:chExt cx="0" cy="0"/>
        </a:xfrm>
      </p:grpSpPr>
      <p:sp>
        <p:nvSpPr>
          <p:cNvPr id="3660" name="Google Shape;3660;p62"/>
          <p:cNvSpPr/>
          <p:nvPr/>
        </p:nvSpPr>
        <p:spPr>
          <a:xfrm rot="7648159">
            <a:off x="-460889" y="-1668014"/>
            <a:ext cx="2898016" cy="2410840"/>
          </a:xfrm>
          <a:custGeom>
            <a:rect b="b" l="l" r="r" t="t"/>
            <a:pathLst>
              <a:path extrusionOk="0" h="76545" w="92013">
                <a:moveTo>
                  <a:pt x="29188" y="0"/>
                </a:moveTo>
                <a:lnTo>
                  <a:pt x="1" y="27307"/>
                </a:lnTo>
                <a:lnTo>
                  <a:pt x="1188" y="55207"/>
                </a:lnTo>
                <a:lnTo>
                  <a:pt x="24933" y="75423"/>
                </a:lnTo>
                <a:lnTo>
                  <a:pt x="43616" y="76545"/>
                </a:lnTo>
                <a:lnTo>
                  <a:pt x="60848" y="75275"/>
                </a:lnTo>
                <a:lnTo>
                  <a:pt x="87049" y="74731"/>
                </a:lnTo>
                <a:lnTo>
                  <a:pt x="92013" y="63436"/>
                </a:lnTo>
                <a:lnTo>
                  <a:pt x="80173" y="14610"/>
                </a:lnTo>
                <a:lnTo>
                  <a:pt x="29188"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rot="-5400000">
            <a:off x="7485160" y="3620536"/>
            <a:ext cx="2763165" cy="2478508"/>
          </a:xfrm>
          <a:custGeom>
            <a:rect b="b" l="l" r="r" t="t"/>
            <a:pathLst>
              <a:path extrusionOk="0" h="69621" w="77617">
                <a:moveTo>
                  <a:pt x="43978" y="1"/>
                </a:moveTo>
                <a:lnTo>
                  <a:pt x="29583" y="15072"/>
                </a:lnTo>
                <a:lnTo>
                  <a:pt x="13324" y="19261"/>
                </a:lnTo>
                <a:lnTo>
                  <a:pt x="0" y="27704"/>
                </a:lnTo>
                <a:lnTo>
                  <a:pt x="2886" y="56973"/>
                </a:lnTo>
                <a:lnTo>
                  <a:pt x="26911" y="59298"/>
                </a:lnTo>
                <a:lnTo>
                  <a:pt x="39592" y="62497"/>
                </a:lnTo>
                <a:lnTo>
                  <a:pt x="56939" y="69620"/>
                </a:lnTo>
                <a:lnTo>
                  <a:pt x="77617" y="55587"/>
                </a:lnTo>
                <a:lnTo>
                  <a:pt x="74088" y="38752"/>
                </a:lnTo>
                <a:lnTo>
                  <a:pt x="63073" y="27390"/>
                </a:lnTo>
                <a:lnTo>
                  <a:pt x="60187" y="8229"/>
                </a:lnTo>
                <a:lnTo>
                  <a:pt x="439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rot="8100000">
            <a:off x="4591862" y="4285746"/>
            <a:ext cx="2387955" cy="2390550"/>
          </a:xfrm>
          <a:custGeom>
            <a:rect b="b" l="l" r="r" t="t"/>
            <a:pathLst>
              <a:path extrusionOk="0" h="75539" w="75457">
                <a:moveTo>
                  <a:pt x="35469" y="0"/>
                </a:moveTo>
                <a:lnTo>
                  <a:pt x="4947" y="16852"/>
                </a:lnTo>
                <a:lnTo>
                  <a:pt x="0" y="40696"/>
                </a:lnTo>
                <a:lnTo>
                  <a:pt x="15781" y="62858"/>
                </a:lnTo>
                <a:lnTo>
                  <a:pt x="31314" y="67805"/>
                </a:lnTo>
                <a:lnTo>
                  <a:pt x="46171" y="70411"/>
                </a:lnTo>
                <a:lnTo>
                  <a:pt x="68432" y="75539"/>
                </a:lnTo>
                <a:lnTo>
                  <a:pt x="75044" y="67047"/>
                </a:lnTo>
                <a:lnTo>
                  <a:pt x="75456" y="23234"/>
                </a:lnTo>
                <a:lnTo>
                  <a:pt x="354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3" name="Google Shape;3663;p62"/>
          <p:cNvGrpSpPr/>
          <p:nvPr/>
        </p:nvGrpSpPr>
        <p:grpSpPr>
          <a:xfrm rot="10800000">
            <a:off x="5762418" y="-937559"/>
            <a:ext cx="3801280" cy="1960600"/>
            <a:chOff x="2411875" y="3496450"/>
            <a:chExt cx="1948675" cy="1005075"/>
          </a:xfrm>
        </p:grpSpPr>
        <p:sp>
          <p:nvSpPr>
            <p:cNvPr id="3664" name="Google Shape;3664;p62"/>
            <p:cNvSpPr/>
            <p:nvPr/>
          </p:nvSpPr>
          <p:spPr>
            <a:xfrm>
              <a:off x="2411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25198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2627475" y="3496450"/>
              <a:ext cx="437825" cy="1005075"/>
            </a:xfrm>
            <a:custGeom>
              <a:rect b="b" l="l" r="r" t="t"/>
              <a:pathLst>
                <a:path extrusionOk="0" h="40203" w="17513">
                  <a:moveTo>
                    <a:pt x="16507"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273547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2843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29515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3059500" y="3496450"/>
              <a:ext cx="437825" cy="1005075"/>
            </a:xfrm>
            <a:custGeom>
              <a:rect b="b" l="l" r="r" t="t"/>
              <a:pathLst>
                <a:path extrusionOk="0" h="40203" w="17513">
                  <a:moveTo>
                    <a:pt x="16490" y="1"/>
                  </a:moveTo>
                  <a:lnTo>
                    <a:pt x="1" y="40203"/>
                  </a:lnTo>
                  <a:lnTo>
                    <a:pt x="1007"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3167100"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3275100"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3383125" y="3496450"/>
              <a:ext cx="437800" cy="1005075"/>
            </a:xfrm>
            <a:custGeom>
              <a:rect b="b" l="l" r="r" t="t"/>
              <a:pathLst>
                <a:path extrusionOk="0" h="40203" w="17512">
                  <a:moveTo>
                    <a:pt x="16490" y="1"/>
                  </a:moveTo>
                  <a:lnTo>
                    <a:pt x="0" y="40203"/>
                  </a:lnTo>
                  <a:lnTo>
                    <a:pt x="1022"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34911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3599125" y="3496450"/>
              <a:ext cx="437425" cy="1005075"/>
            </a:xfrm>
            <a:custGeom>
              <a:rect b="b" l="l" r="r" t="t"/>
              <a:pathLst>
                <a:path extrusionOk="0" h="40203" w="17497">
                  <a:moveTo>
                    <a:pt x="16490" y="1"/>
                  </a:moveTo>
                  <a:lnTo>
                    <a:pt x="1" y="40203"/>
                  </a:lnTo>
                  <a:lnTo>
                    <a:pt x="1006" y="40203"/>
                  </a:lnTo>
                  <a:lnTo>
                    <a:pt x="174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3706725" y="3496450"/>
              <a:ext cx="437825" cy="1005075"/>
            </a:xfrm>
            <a:custGeom>
              <a:rect b="b" l="l" r="r" t="t"/>
              <a:pathLst>
                <a:path extrusionOk="0" h="40203" w="17513">
                  <a:moveTo>
                    <a:pt x="16490" y="1"/>
                  </a:moveTo>
                  <a:lnTo>
                    <a:pt x="0" y="40203"/>
                  </a:lnTo>
                  <a:lnTo>
                    <a:pt x="1023" y="40203"/>
                  </a:lnTo>
                  <a:lnTo>
                    <a:pt x="17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3814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3922725" y="3496450"/>
              <a:ext cx="437825" cy="1005075"/>
            </a:xfrm>
            <a:custGeom>
              <a:rect b="b" l="l" r="r" t="t"/>
              <a:pathLst>
                <a:path extrusionOk="0" h="40203" w="17513">
                  <a:moveTo>
                    <a:pt x="16490" y="1"/>
                  </a:moveTo>
                  <a:lnTo>
                    <a:pt x="1" y="40203"/>
                  </a:lnTo>
                  <a:lnTo>
                    <a:pt x="1023" y="40203"/>
                  </a:lnTo>
                  <a:lnTo>
                    <a:pt x="17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9" name="Google Shape;3679;p62"/>
          <p:cNvSpPr txBox="1"/>
          <p:nvPr/>
        </p:nvSpPr>
        <p:spPr>
          <a:xfrm>
            <a:off x="0" y="232675"/>
            <a:ext cx="554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100E07"/>
                </a:solidFill>
                <a:highlight>
                  <a:srgbClr val="F5EFE7"/>
                </a:highlight>
                <a:latin typeface="Montserrat"/>
                <a:ea typeface="Montserrat"/>
                <a:cs typeface="Montserrat"/>
                <a:sym typeface="Montserrat"/>
              </a:rPr>
              <a:t>SUCCESS STORIES: REAL-LIFE EXAMPLES OF THE WEBSITE IN ACTION</a:t>
            </a:r>
            <a:endParaRPr sz="2000">
              <a:latin typeface="Abel"/>
              <a:ea typeface="Abel"/>
              <a:cs typeface="Abel"/>
              <a:sym typeface="Abel"/>
            </a:endParaRPr>
          </a:p>
        </p:txBody>
      </p:sp>
      <p:sp>
        <p:nvSpPr>
          <p:cNvPr id="3680" name="Google Shape;3680;p62"/>
          <p:cNvSpPr txBox="1"/>
          <p:nvPr/>
        </p:nvSpPr>
        <p:spPr>
          <a:xfrm>
            <a:off x="74575" y="2040600"/>
            <a:ext cx="2926500" cy="14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7423A"/>
                </a:solidFill>
              </a:rPr>
              <a:t>Impactful Outcomes of the Refugee Qualification recognitions Website</a:t>
            </a:r>
            <a:endParaRPr>
              <a:latin typeface="Abel"/>
              <a:ea typeface="Abel"/>
              <a:cs typeface="Abel"/>
              <a:sym typeface="Abel"/>
            </a:endParaRPr>
          </a:p>
        </p:txBody>
      </p:sp>
      <p:pic>
        <p:nvPicPr>
          <p:cNvPr id="3681" name="Google Shape;3681;p62"/>
          <p:cNvPicPr preferRelativeResize="0"/>
          <p:nvPr/>
        </p:nvPicPr>
        <p:blipFill>
          <a:blip r:embed="rId3">
            <a:alphaModFix/>
          </a:blip>
          <a:stretch>
            <a:fillRect/>
          </a:stretch>
        </p:blipFill>
        <p:spPr>
          <a:xfrm>
            <a:off x="3322671" y="1832171"/>
            <a:ext cx="1479150" cy="1479150"/>
          </a:xfrm>
          <a:prstGeom prst="rect">
            <a:avLst/>
          </a:prstGeom>
          <a:noFill/>
          <a:ln>
            <a:noFill/>
          </a:ln>
        </p:spPr>
      </p:pic>
      <p:pic>
        <p:nvPicPr>
          <p:cNvPr id="3682" name="Google Shape;3682;p62"/>
          <p:cNvPicPr preferRelativeResize="0"/>
          <p:nvPr/>
        </p:nvPicPr>
        <p:blipFill>
          <a:blip r:embed="rId4">
            <a:alphaModFix/>
          </a:blip>
          <a:stretch>
            <a:fillRect/>
          </a:stretch>
        </p:blipFill>
        <p:spPr>
          <a:xfrm>
            <a:off x="5123550" y="1832175"/>
            <a:ext cx="1752600" cy="1479150"/>
          </a:xfrm>
          <a:prstGeom prst="rect">
            <a:avLst/>
          </a:prstGeom>
          <a:noFill/>
          <a:ln>
            <a:noFill/>
          </a:ln>
        </p:spPr>
      </p:pic>
      <p:pic>
        <p:nvPicPr>
          <p:cNvPr id="3683" name="Google Shape;3683;p62"/>
          <p:cNvPicPr preferRelativeResize="0"/>
          <p:nvPr/>
        </p:nvPicPr>
        <p:blipFill>
          <a:blip r:embed="rId5">
            <a:alphaModFix/>
          </a:blip>
          <a:stretch>
            <a:fillRect/>
          </a:stretch>
        </p:blipFill>
        <p:spPr>
          <a:xfrm>
            <a:off x="7033250" y="1824575"/>
            <a:ext cx="1989651" cy="1479150"/>
          </a:xfrm>
          <a:prstGeom prst="rect">
            <a:avLst/>
          </a:prstGeom>
          <a:noFill/>
          <a:ln>
            <a:noFill/>
          </a:ln>
        </p:spPr>
      </p:pic>
      <p:sp>
        <p:nvSpPr>
          <p:cNvPr id="3684" name="Google Shape;3684;p62"/>
          <p:cNvSpPr txBox="1"/>
          <p:nvPr/>
        </p:nvSpPr>
        <p:spPr>
          <a:xfrm>
            <a:off x="3341200" y="3393150"/>
            <a:ext cx="1442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Economy growth</a:t>
            </a:r>
            <a:endParaRPr>
              <a:latin typeface="Abel"/>
              <a:ea typeface="Abel"/>
              <a:cs typeface="Abel"/>
              <a:sym typeface="Abel"/>
            </a:endParaRPr>
          </a:p>
        </p:txBody>
      </p:sp>
      <p:sp>
        <p:nvSpPr>
          <p:cNvPr id="3685" name="Google Shape;3685;p62"/>
          <p:cNvSpPr txBox="1"/>
          <p:nvPr/>
        </p:nvSpPr>
        <p:spPr>
          <a:xfrm>
            <a:off x="5493850" y="3478200"/>
            <a:ext cx="1752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Well being  </a:t>
            </a:r>
            <a:endParaRPr>
              <a:latin typeface="Abel"/>
              <a:ea typeface="Abel"/>
              <a:cs typeface="Abel"/>
              <a:sym typeface="Abel"/>
            </a:endParaRPr>
          </a:p>
        </p:txBody>
      </p:sp>
      <p:sp>
        <p:nvSpPr>
          <p:cNvPr id="3686" name="Google Shape;3686;p62"/>
          <p:cNvSpPr txBox="1"/>
          <p:nvPr/>
        </p:nvSpPr>
        <p:spPr>
          <a:xfrm>
            <a:off x="7033250" y="3521875"/>
            <a:ext cx="15357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bel"/>
                <a:ea typeface="Abel"/>
                <a:cs typeface="Abel"/>
                <a:sym typeface="Abel"/>
              </a:rPr>
              <a:t>Return home</a:t>
            </a:r>
            <a:endParaRPr>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63"/>
          <p:cNvSpPr txBox="1"/>
          <p:nvPr>
            <p:ph type="title"/>
          </p:nvPr>
        </p:nvSpPr>
        <p:spPr>
          <a:xfrm>
            <a:off x="1038750" y="2758000"/>
            <a:ext cx="5981700" cy="16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151"/>
                </a:solidFill>
                <a:highlight>
                  <a:srgbClr val="F7F7F8"/>
                </a:highlight>
                <a:latin typeface="Roboto"/>
                <a:ea typeface="Roboto"/>
                <a:cs typeface="Roboto"/>
                <a:sym typeface="Roboto"/>
              </a:rPr>
              <a:t>T</a:t>
            </a:r>
            <a:r>
              <a:rPr b="1" lang="en" sz="1600">
                <a:solidFill>
                  <a:srgbClr val="374151"/>
                </a:solidFill>
                <a:highlight>
                  <a:srgbClr val="F7F7F8"/>
                </a:highlight>
                <a:latin typeface="Roboto"/>
                <a:ea typeface="Roboto"/>
                <a:cs typeface="Roboto"/>
                <a:sym typeface="Roboto"/>
              </a:rPr>
              <a:t>he </a:t>
            </a:r>
            <a:r>
              <a:rPr b="1" lang="en" sz="1900">
                <a:solidFill>
                  <a:srgbClr val="374151"/>
                </a:solidFill>
                <a:highlight>
                  <a:srgbClr val="F7F7F8"/>
                </a:highlight>
                <a:latin typeface="Roboto"/>
                <a:ea typeface="Roboto"/>
                <a:cs typeface="Roboto"/>
                <a:sym typeface="Roboto"/>
              </a:rPr>
              <a:t>GOAL </a:t>
            </a:r>
            <a:r>
              <a:rPr b="1" lang="en" sz="1600">
                <a:solidFill>
                  <a:srgbClr val="374151"/>
                </a:solidFill>
                <a:highlight>
                  <a:srgbClr val="F7F7F8"/>
                </a:highlight>
                <a:latin typeface="Roboto"/>
                <a:ea typeface="Roboto"/>
                <a:cs typeface="Roboto"/>
                <a:sym typeface="Roboto"/>
              </a:rPr>
              <a:t>of </a:t>
            </a:r>
            <a:r>
              <a:rPr b="1" lang="en" sz="1900">
                <a:solidFill>
                  <a:schemeClr val="lt1"/>
                </a:solidFill>
                <a:highlight>
                  <a:srgbClr val="F7F7F8"/>
                </a:highlight>
                <a:latin typeface="Roboto"/>
                <a:ea typeface="Roboto"/>
                <a:cs typeface="Roboto"/>
                <a:sym typeface="Roboto"/>
              </a:rPr>
              <a:t>refYOUge</a:t>
            </a:r>
            <a:r>
              <a:rPr b="1" lang="en" sz="1600">
                <a:solidFill>
                  <a:srgbClr val="374151"/>
                </a:solidFill>
                <a:highlight>
                  <a:srgbClr val="F7F7F8"/>
                </a:highlight>
                <a:latin typeface="Roboto"/>
                <a:ea typeface="Roboto"/>
                <a:cs typeface="Roboto"/>
                <a:sym typeface="Roboto"/>
              </a:rPr>
              <a:t> is to facilitate the official recognition of refugees' qualifications in the UK by assessing their skills and credentials. This process aims to empower refugees, making them valuable assets for the UK economy. Additionally, our mission is to help refugees achieve a standard of living that aligns with the expectations in the UK or their host country.</a:t>
            </a:r>
            <a:endParaRPr b="1"/>
          </a:p>
        </p:txBody>
      </p:sp>
      <p:sp>
        <p:nvSpPr>
          <p:cNvPr id="3692" name="Google Shape;3692;p63"/>
          <p:cNvSpPr txBox="1"/>
          <p:nvPr>
            <p:ph idx="2" type="title"/>
          </p:nvPr>
        </p:nvSpPr>
        <p:spPr>
          <a:xfrm>
            <a:off x="3588975" y="1259925"/>
            <a:ext cx="2693400" cy="1187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ref</a:t>
            </a:r>
            <a:r>
              <a:rPr b="1" lang="en"/>
              <a:t>YOU</a:t>
            </a:r>
            <a:r>
              <a:rPr lang="en"/>
              <a:t>ge</a:t>
            </a:r>
            <a:endParaRPr/>
          </a:p>
        </p:txBody>
      </p:sp>
      <p:pic>
        <p:nvPicPr>
          <p:cNvPr id="3693" name="Google Shape;3693;p63"/>
          <p:cNvPicPr preferRelativeResize="0"/>
          <p:nvPr/>
        </p:nvPicPr>
        <p:blipFill rotWithShape="1">
          <a:blip r:embed="rId3">
            <a:alphaModFix/>
          </a:blip>
          <a:srcRect b="33009" l="25377" r="30396" t="26045"/>
          <a:stretch/>
        </p:blipFill>
        <p:spPr>
          <a:xfrm>
            <a:off x="1858275" y="1275100"/>
            <a:ext cx="1489351" cy="1157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64"/>
          <p:cNvSpPr txBox="1"/>
          <p:nvPr>
            <p:ph type="title"/>
          </p:nvPr>
        </p:nvSpPr>
        <p:spPr>
          <a:xfrm>
            <a:off x="1282300" y="2246400"/>
            <a:ext cx="4146000" cy="48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 Overview</a:t>
            </a:r>
            <a:endParaRPr/>
          </a:p>
        </p:txBody>
      </p:sp>
      <p:sp>
        <p:nvSpPr>
          <p:cNvPr id="3699" name="Google Shape;3699;p64"/>
          <p:cNvSpPr txBox="1"/>
          <p:nvPr>
            <p:ph idx="1" type="body"/>
          </p:nvPr>
        </p:nvSpPr>
        <p:spPr>
          <a:xfrm>
            <a:off x="1141525" y="2803188"/>
            <a:ext cx="4381500" cy="907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500">
                <a:solidFill>
                  <a:srgbClr val="212529"/>
                </a:solidFill>
                <a:highlight>
                  <a:srgbClr val="FFFFFF"/>
                </a:highlight>
                <a:latin typeface="Roboto"/>
                <a:ea typeface="Roboto"/>
                <a:cs typeface="Roboto"/>
                <a:sym typeface="Roboto"/>
              </a:rPr>
              <a:t>platform serves as a bridge, connecting refugees with job opportunities and tailored skill development programs. </a:t>
            </a:r>
            <a:endParaRPr/>
          </a:p>
          <a:p>
            <a:pPr indent="0" lvl="0" marL="0" rtl="0" algn="r">
              <a:spcBef>
                <a:spcPts val="0"/>
              </a:spcBef>
              <a:spcAft>
                <a:spcPts val="0"/>
              </a:spcAft>
              <a:buNone/>
            </a:pPr>
            <a:r>
              <a:t/>
            </a:r>
            <a:endParaRPr/>
          </a:p>
        </p:txBody>
      </p:sp>
      <p:grpSp>
        <p:nvGrpSpPr>
          <p:cNvPr id="3700" name="Google Shape;3700;p64"/>
          <p:cNvGrpSpPr/>
          <p:nvPr/>
        </p:nvGrpSpPr>
        <p:grpSpPr>
          <a:xfrm>
            <a:off x="5428553" y="2030837"/>
            <a:ext cx="3629618" cy="3045642"/>
            <a:chOff x="6862425" y="2835971"/>
            <a:chExt cx="2228400" cy="2068629"/>
          </a:xfrm>
        </p:grpSpPr>
        <p:sp>
          <p:nvSpPr>
            <p:cNvPr id="3701" name="Google Shape;3701;p64"/>
            <p:cNvSpPr/>
            <p:nvPr/>
          </p:nvSpPr>
          <p:spPr>
            <a:xfrm>
              <a:off x="6862425" y="4586000"/>
              <a:ext cx="2228400" cy="318600"/>
            </a:xfrm>
            <a:prstGeom prst="ellipse">
              <a:avLst/>
            </a:prstGeom>
            <a:solidFill>
              <a:srgbClr val="C3C3C3">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64"/>
            <p:cNvGrpSpPr/>
            <p:nvPr/>
          </p:nvGrpSpPr>
          <p:grpSpPr>
            <a:xfrm>
              <a:off x="7964601" y="2835971"/>
              <a:ext cx="739534" cy="1911802"/>
              <a:chOff x="1539175" y="2879650"/>
              <a:chExt cx="648600" cy="1676725"/>
            </a:xfrm>
          </p:grpSpPr>
          <p:sp>
            <p:nvSpPr>
              <p:cNvPr id="3703" name="Google Shape;3703;p64"/>
              <p:cNvSpPr/>
              <p:nvPr/>
            </p:nvSpPr>
            <p:spPr>
              <a:xfrm>
                <a:off x="1664575" y="4445025"/>
                <a:ext cx="67200" cy="64625"/>
              </a:xfrm>
              <a:custGeom>
                <a:rect b="b" l="l" r="r" t="t"/>
                <a:pathLst>
                  <a:path extrusionOk="0" h="2585" w="2688">
                    <a:moveTo>
                      <a:pt x="759" y="0"/>
                    </a:moveTo>
                    <a:lnTo>
                      <a:pt x="306" y="1679"/>
                    </a:lnTo>
                    <a:cubicBezTo>
                      <a:pt x="306" y="1679"/>
                      <a:pt x="1" y="2584"/>
                      <a:pt x="989" y="2584"/>
                    </a:cubicBezTo>
                    <a:cubicBezTo>
                      <a:pt x="996" y="2584"/>
                      <a:pt x="1002" y="2584"/>
                      <a:pt x="1009" y="2584"/>
                    </a:cubicBezTo>
                    <a:cubicBezTo>
                      <a:pt x="2009" y="2560"/>
                      <a:pt x="2688" y="2155"/>
                      <a:pt x="2688" y="2155"/>
                    </a:cubicBezTo>
                    <a:lnTo>
                      <a:pt x="2652" y="274"/>
                    </a:lnTo>
                    <a:lnTo>
                      <a:pt x="759" y="0"/>
                    </a:ln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4"/>
              <p:cNvSpPr/>
              <p:nvPr/>
            </p:nvSpPr>
            <p:spPr>
              <a:xfrm>
                <a:off x="1622800" y="4455925"/>
                <a:ext cx="110475" cy="100450"/>
              </a:xfrm>
              <a:custGeom>
                <a:rect b="b" l="l" r="r" t="t"/>
                <a:pathLst>
                  <a:path extrusionOk="0" h="4018" w="4419">
                    <a:moveTo>
                      <a:pt x="1846" y="1"/>
                    </a:moveTo>
                    <a:cubicBezTo>
                      <a:pt x="1546" y="1"/>
                      <a:pt x="1295" y="17"/>
                      <a:pt x="1215" y="64"/>
                    </a:cubicBezTo>
                    <a:cubicBezTo>
                      <a:pt x="977" y="207"/>
                      <a:pt x="1453" y="1362"/>
                      <a:pt x="1453" y="1362"/>
                    </a:cubicBezTo>
                    <a:cubicBezTo>
                      <a:pt x="1453" y="1362"/>
                      <a:pt x="1239" y="1696"/>
                      <a:pt x="727" y="2219"/>
                    </a:cubicBezTo>
                    <a:cubicBezTo>
                      <a:pt x="203" y="2755"/>
                      <a:pt x="96" y="3410"/>
                      <a:pt x="96" y="3410"/>
                    </a:cubicBezTo>
                    <a:lnTo>
                      <a:pt x="1" y="4017"/>
                    </a:lnTo>
                    <a:lnTo>
                      <a:pt x="4406" y="4017"/>
                    </a:lnTo>
                    <a:lnTo>
                      <a:pt x="4394" y="3410"/>
                    </a:lnTo>
                    <a:cubicBezTo>
                      <a:pt x="4394" y="3410"/>
                      <a:pt x="4418" y="1791"/>
                      <a:pt x="4359" y="1719"/>
                    </a:cubicBezTo>
                    <a:cubicBezTo>
                      <a:pt x="4354" y="1714"/>
                      <a:pt x="4346" y="1712"/>
                      <a:pt x="4335" y="1712"/>
                    </a:cubicBezTo>
                    <a:cubicBezTo>
                      <a:pt x="4186" y="1712"/>
                      <a:pt x="3461" y="2082"/>
                      <a:pt x="3290" y="2082"/>
                    </a:cubicBezTo>
                    <a:cubicBezTo>
                      <a:pt x="3278" y="2082"/>
                      <a:pt x="3269" y="2080"/>
                      <a:pt x="3263" y="2077"/>
                    </a:cubicBezTo>
                    <a:cubicBezTo>
                      <a:pt x="3168" y="2005"/>
                      <a:pt x="3239" y="64"/>
                      <a:pt x="3239" y="64"/>
                    </a:cubicBezTo>
                    <a:cubicBezTo>
                      <a:pt x="3239" y="64"/>
                      <a:pt x="2446"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4"/>
              <p:cNvSpPr/>
              <p:nvPr/>
            </p:nvSpPr>
            <p:spPr>
              <a:xfrm>
                <a:off x="1976125" y="3217500"/>
                <a:ext cx="211650" cy="554000"/>
              </a:xfrm>
              <a:custGeom>
                <a:rect b="b" l="l" r="r" t="t"/>
                <a:pathLst>
                  <a:path extrusionOk="0" h="22160" w="8466">
                    <a:moveTo>
                      <a:pt x="2251" y="0"/>
                    </a:moveTo>
                    <a:lnTo>
                      <a:pt x="1" y="6025"/>
                    </a:lnTo>
                    <a:lnTo>
                      <a:pt x="3608" y="12644"/>
                    </a:lnTo>
                    <a:cubicBezTo>
                      <a:pt x="2668" y="14430"/>
                      <a:pt x="1560" y="19336"/>
                      <a:pt x="1560" y="19336"/>
                    </a:cubicBezTo>
                    <a:lnTo>
                      <a:pt x="596" y="21919"/>
                    </a:lnTo>
                    <a:cubicBezTo>
                      <a:pt x="596" y="21919"/>
                      <a:pt x="1076" y="22159"/>
                      <a:pt x="1515" y="22159"/>
                    </a:cubicBezTo>
                    <a:cubicBezTo>
                      <a:pt x="1725" y="22159"/>
                      <a:pt x="1926" y="22105"/>
                      <a:pt x="2060" y="21943"/>
                    </a:cubicBezTo>
                    <a:cubicBezTo>
                      <a:pt x="2489" y="21443"/>
                      <a:pt x="8252" y="14264"/>
                      <a:pt x="8359" y="12930"/>
                    </a:cubicBezTo>
                    <a:cubicBezTo>
                      <a:pt x="8466" y="11585"/>
                      <a:pt x="3608" y="583"/>
                      <a:pt x="2251" y="0"/>
                    </a:cubicBez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4"/>
              <p:cNvSpPr/>
              <p:nvPr/>
            </p:nvSpPr>
            <p:spPr>
              <a:xfrm>
                <a:off x="1989325" y="3215925"/>
                <a:ext cx="170775" cy="298950"/>
              </a:xfrm>
              <a:custGeom>
                <a:rect b="b" l="l" r="r" t="t"/>
                <a:pathLst>
                  <a:path extrusionOk="0" h="11958" w="6831">
                    <a:moveTo>
                      <a:pt x="1509" y="0"/>
                    </a:moveTo>
                    <a:cubicBezTo>
                      <a:pt x="0" y="0"/>
                      <a:pt x="1378" y="10648"/>
                      <a:pt x="1378" y="10648"/>
                    </a:cubicBezTo>
                    <a:lnTo>
                      <a:pt x="2675" y="11957"/>
                    </a:lnTo>
                    <a:lnTo>
                      <a:pt x="6831" y="8528"/>
                    </a:lnTo>
                    <a:cubicBezTo>
                      <a:pt x="6831" y="8528"/>
                      <a:pt x="3568" y="1087"/>
                      <a:pt x="1723" y="63"/>
                    </a:cubicBezTo>
                    <a:cubicBezTo>
                      <a:pt x="1646" y="21"/>
                      <a:pt x="1574" y="0"/>
                      <a:pt x="1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4"/>
              <p:cNvSpPr/>
              <p:nvPr/>
            </p:nvSpPr>
            <p:spPr>
              <a:xfrm>
                <a:off x="2013325" y="3316300"/>
                <a:ext cx="57175" cy="198575"/>
              </a:xfrm>
              <a:custGeom>
                <a:rect b="b" l="l" r="r" t="t"/>
                <a:pathLst>
                  <a:path extrusionOk="0" h="7943" w="2287">
                    <a:moveTo>
                      <a:pt x="787" y="1"/>
                    </a:moveTo>
                    <a:lnTo>
                      <a:pt x="1" y="2525"/>
                    </a:lnTo>
                    <a:cubicBezTo>
                      <a:pt x="168" y="4728"/>
                      <a:pt x="418" y="6633"/>
                      <a:pt x="418" y="6633"/>
                    </a:cubicBezTo>
                    <a:lnTo>
                      <a:pt x="1715" y="7942"/>
                    </a:lnTo>
                    <a:lnTo>
                      <a:pt x="2287" y="7466"/>
                    </a:lnTo>
                    <a:lnTo>
                      <a:pt x="7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4"/>
              <p:cNvSpPr/>
              <p:nvPr/>
            </p:nvSpPr>
            <p:spPr>
              <a:xfrm>
                <a:off x="1766875" y="3554425"/>
                <a:ext cx="256900" cy="60000"/>
              </a:xfrm>
              <a:custGeom>
                <a:rect b="b" l="l" r="r" t="t"/>
                <a:pathLst>
                  <a:path extrusionOk="0" h="2400" w="10276">
                    <a:moveTo>
                      <a:pt x="10121" y="1"/>
                    </a:moveTo>
                    <a:lnTo>
                      <a:pt x="84" y="418"/>
                    </a:lnTo>
                    <a:cubicBezTo>
                      <a:pt x="84" y="418"/>
                      <a:pt x="48" y="620"/>
                      <a:pt x="1" y="977"/>
                    </a:cubicBezTo>
                    <a:cubicBezTo>
                      <a:pt x="48" y="1037"/>
                      <a:pt x="84" y="1096"/>
                      <a:pt x="84" y="1096"/>
                    </a:cubicBezTo>
                    <a:cubicBezTo>
                      <a:pt x="2173" y="1946"/>
                      <a:pt x="3992" y="2400"/>
                      <a:pt x="5590" y="2400"/>
                    </a:cubicBezTo>
                    <a:cubicBezTo>
                      <a:pt x="7417" y="2400"/>
                      <a:pt x="8955" y="1807"/>
                      <a:pt x="10276" y="537"/>
                    </a:cubicBezTo>
                    <a:cubicBezTo>
                      <a:pt x="10192" y="203"/>
                      <a:pt x="10121" y="1"/>
                      <a:pt x="10121" y="1"/>
                    </a:cubicBezTo>
                    <a:close/>
                  </a:path>
                </a:pathLst>
              </a:custGeom>
              <a:solidFill>
                <a:srgbClr val="330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4"/>
              <p:cNvSpPr/>
              <p:nvPr/>
            </p:nvSpPr>
            <p:spPr>
              <a:xfrm>
                <a:off x="1539175" y="3231175"/>
                <a:ext cx="211950" cy="534325"/>
              </a:xfrm>
              <a:custGeom>
                <a:rect b="b" l="l" r="r" t="t"/>
                <a:pathLst>
                  <a:path extrusionOk="0" h="21373" w="8478">
                    <a:moveTo>
                      <a:pt x="5810" y="1"/>
                    </a:moveTo>
                    <a:cubicBezTo>
                      <a:pt x="4751" y="465"/>
                      <a:pt x="0" y="11038"/>
                      <a:pt x="107" y="12383"/>
                    </a:cubicBezTo>
                    <a:cubicBezTo>
                      <a:pt x="226" y="13717"/>
                      <a:pt x="7882" y="21372"/>
                      <a:pt x="7882" y="21372"/>
                    </a:cubicBezTo>
                    <a:lnTo>
                      <a:pt x="8251" y="19348"/>
                    </a:lnTo>
                    <a:cubicBezTo>
                      <a:pt x="8251" y="19348"/>
                      <a:pt x="6037" y="12967"/>
                      <a:pt x="4858" y="12097"/>
                    </a:cubicBezTo>
                    <a:lnTo>
                      <a:pt x="8477" y="5478"/>
                    </a:lnTo>
                    <a:lnTo>
                      <a:pt x="5810" y="1"/>
                    </a:ln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4"/>
              <p:cNvSpPr/>
              <p:nvPr/>
            </p:nvSpPr>
            <p:spPr>
              <a:xfrm>
                <a:off x="1905275" y="4423000"/>
                <a:ext cx="73250" cy="83375"/>
              </a:xfrm>
              <a:custGeom>
                <a:rect b="b" l="l" r="r" t="t"/>
                <a:pathLst>
                  <a:path extrusionOk="0" h="3335" w="2930">
                    <a:moveTo>
                      <a:pt x="2930" y="0"/>
                    </a:moveTo>
                    <a:lnTo>
                      <a:pt x="275" y="893"/>
                    </a:lnTo>
                    <a:lnTo>
                      <a:pt x="1" y="2370"/>
                    </a:lnTo>
                    <a:lnTo>
                      <a:pt x="263" y="3334"/>
                    </a:lnTo>
                    <a:lnTo>
                      <a:pt x="2049" y="2786"/>
                    </a:lnTo>
                    <a:lnTo>
                      <a:pt x="2573" y="1691"/>
                    </a:lnTo>
                    <a:lnTo>
                      <a:pt x="2930" y="0"/>
                    </a:ln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4"/>
              <p:cNvSpPr/>
              <p:nvPr/>
            </p:nvSpPr>
            <p:spPr>
              <a:xfrm>
                <a:off x="1665975" y="3587475"/>
                <a:ext cx="370000" cy="875625"/>
              </a:xfrm>
              <a:custGeom>
                <a:rect b="b" l="l" r="r" t="t"/>
                <a:pathLst>
                  <a:path extrusionOk="0" h="35025" w="14800">
                    <a:moveTo>
                      <a:pt x="3679" y="1"/>
                    </a:moveTo>
                    <a:cubicBezTo>
                      <a:pt x="3679" y="1"/>
                      <a:pt x="1334" y="17205"/>
                      <a:pt x="1393" y="18098"/>
                    </a:cubicBezTo>
                    <a:cubicBezTo>
                      <a:pt x="1465" y="19003"/>
                      <a:pt x="0" y="34338"/>
                      <a:pt x="0" y="34338"/>
                    </a:cubicBezTo>
                    <a:cubicBezTo>
                      <a:pt x="0" y="34338"/>
                      <a:pt x="1060" y="34732"/>
                      <a:pt x="2256" y="34732"/>
                    </a:cubicBezTo>
                    <a:cubicBezTo>
                      <a:pt x="2811" y="34732"/>
                      <a:pt x="3396" y="34647"/>
                      <a:pt x="3917" y="34398"/>
                    </a:cubicBezTo>
                    <a:cubicBezTo>
                      <a:pt x="3917" y="34398"/>
                      <a:pt x="6609" y="18722"/>
                      <a:pt x="6620" y="18646"/>
                    </a:cubicBezTo>
                    <a:lnTo>
                      <a:pt x="6620" y="18646"/>
                    </a:lnTo>
                    <a:cubicBezTo>
                      <a:pt x="6620" y="18646"/>
                      <a:pt x="6620" y="18646"/>
                      <a:pt x="6620" y="18646"/>
                    </a:cubicBezTo>
                    <a:cubicBezTo>
                      <a:pt x="6629" y="18646"/>
                      <a:pt x="8466" y="6978"/>
                      <a:pt x="8466" y="6978"/>
                    </a:cubicBezTo>
                    <a:lnTo>
                      <a:pt x="8549" y="7144"/>
                    </a:lnTo>
                    <a:lnTo>
                      <a:pt x="8799" y="16788"/>
                    </a:lnTo>
                    <a:lnTo>
                      <a:pt x="8811" y="34850"/>
                    </a:lnTo>
                    <a:cubicBezTo>
                      <a:pt x="8811" y="34850"/>
                      <a:pt x="9602" y="35025"/>
                      <a:pt x="10597" y="35025"/>
                    </a:cubicBezTo>
                    <a:cubicBezTo>
                      <a:pt x="11244" y="35025"/>
                      <a:pt x="11976" y="34951"/>
                      <a:pt x="12633" y="34707"/>
                    </a:cubicBezTo>
                    <a:cubicBezTo>
                      <a:pt x="12633" y="34707"/>
                      <a:pt x="13859" y="16788"/>
                      <a:pt x="13931" y="15586"/>
                    </a:cubicBezTo>
                    <a:cubicBezTo>
                      <a:pt x="13990" y="14371"/>
                      <a:pt x="14800" y="1132"/>
                      <a:pt x="14800" y="1132"/>
                    </a:cubicBezTo>
                    <a:lnTo>
                      <a:pt x="3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4"/>
              <p:cNvSpPr/>
              <p:nvPr/>
            </p:nvSpPr>
            <p:spPr>
              <a:xfrm>
                <a:off x="1891000" y="4443650"/>
                <a:ext cx="188725" cy="105275"/>
              </a:xfrm>
              <a:custGeom>
                <a:rect b="b" l="l" r="r" t="t"/>
                <a:pathLst>
                  <a:path extrusionOk="0" h="4211" w="7549">
                    <a:moveTo>
                      <a:pt x="3262" y="1"/>
                    </a:moveTo>
                    <a:cubicBezTo>
                      <a:pt x="2774" y="1"/>
                      <a:pt x="2230" y="270"/>
                      <a:pt x="2513" y="1591"/>
                    </a:cubicBezTo>
                    <a:cubicBezTo>
                      <a:pt x="2370" y="1687"/>
                      <a:pt x="2203" y="1782"/>
                      <a:pt x="1989" y="1841"/>
                    </a:cubicBezTo>
                    <a:cubicBezTo>
                      <a:pt x="1890" y="1872"/>
                      <a:pt x="1785" y="1885"/>
                      <a:pt x="1680" y="1885"/>
                    </a:cubicBezTo>
                    <a:cubicBezTo>
                      <a:pt x="1139" y="1885"/>
                      <a:pt x="572" y="1544"/>
                      <a:pt x="572" y="1544"/>
                    </a:cubicBezTo>
                    <a:lnTo>
                      <a:pt x="131" y="3639"/>
                    </a:lnTo>
                    <a:lnTo>
                      <a:pt x="0" y="4211"/>
                    </a:lnTo>
                    <a:lnTo>
                      <a:pt x="6835" y="4211"/>
                    </a:lnTo>
                    <a:lnTo>
                      <a:pt x="6847" y="3639"/>
                    </a:lnTo>
                    <a:cubicBezTo>
                      <a:pt x="7001" y="3568"/>
                      <a:pt x="7061" y="3413"/>
                      <a:pt x="7061" y="3413"/>
                    </a:cubicBezTo>
                    <a:cubicBezTo>
                      <a:pt x="7061" y="3413"/>
                      <a:pt x="7549" y="2746"/>
                      <a:pt x="6847" y="2568"/>
                    </a:cubicBezTo>
                    <a:cubicBezTo>
                      <a:pt x="4846" y="2103"/>
                      <a:pt x="3929" y="1615"/>
                      <a:pt x="3513" y="1270"/>
                    </a:cubicBezTo>
                    <a:lnTo>
                      <a:pt x="3906" y="127"/>
                    </a:lnTo>
                    <a:cubicBezTo>
                      <a:pt x="3906" y="127"/>
                      <a:pt x="3597" y="1"/>
                      <a:pt x="3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4"/>
              <p:cNvSpPr/>
              <p:nvPr/>
            </p:nvSpPr>
            <p:spPr>
              <a:xfrm>
                <a:off x="1684425" y="3179775"/>
                <a:ext cx="381325" cy="549725"/>
              </a:xfrm>
              <a:custGeom>
                <a:rect b="b" l="l" r="r" t="t"/>
                <a:pathLst>
                  <a:path extrusionOk="0" h="21989" w="15253">
                    <a:moveTo>
                      <a:pt x="7265" y="0"/>
                    </a:moveTo>
                    <a:cubicBezTo>
                      <a:pt x="6722" y="0"/>
                      <a:pt x="6194" y="27"/>
                      <a:pt x="5692" y="80"/>
                    </a:cubicBezTo>
                    <a:cubicBezTo>
                      <a:pt x="4525" y="199"/>
                      <a:pt x="3358" y="438"/>
                      <a:pt x="2251" y="807"/>
                    </a:cubicBezTo>
                    <a:cubicBezTo>
                      <a:pt x="1263" y="1128"/>
                      <a:pt x="0" y="2057"/>
                      <a:pt x="0" y="2057"/>
                    </a:cubicBezTo>
                    <a:cubicBezTo>
                      <a:pt x="0" y="2057"/>
                      <a:pt x="1084" y="6712"/>
                      <a:pt x="1084" y="6712"/>
                    </a:cubicBezTo>
                    <a:lnTo>
                      <a:pt x="1679" y="8569"/>
                    </a:lnTo>
                    <a:lnTo>
                      <a:pt x="2941" y="13296"/>
                    </a:lnTo>
                    <a:lnTo>
                      <a:pt x="1870" y="20607"/>
                    </a:lnTo>
                    <a:cubicBezTo>
                      <a:pt x="1870" y="20607"/>
                      <a:pt x="5399" y="21989"/>
                      <a:pt x="9202" y="21989"/>
                    </a:cubicBezTo>
                    <a:cubicBezTo>
                      <a:pt x="11188" y="21989"/>
                      <a:pt x="13248" y="21612"/>
                      <a:pt x="14919" y="20464"/>
                    </a:cubicBezTo>
                    <a:lnTo>
                      <a:pt x="13943" y="5462"/>
                    </a:lnTo>
                    <a:cubicBezTo>
                      <a:pt x="15252" y="2307"/>
                      <a:pt x="14264" y="1569"/>
                      <a:pt x="13205" y="1116"/>
                    </a:cubicBezTo>
                    <a:cubicBezTo>
                      <a:pt x="11471" y="366"/>
                      <a:pt x="9272" y="0"/>
                      <a:pt x="7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4"/>
              <p:cNvSpPr/>
              <p:nvPr/>
            </p:nvSpPr>
            <p:spPr>
              <a:xfrm>
                <a:off x="1790700" y="3068375"/>
                <a:ext cx="118175" cy="157050"/>
              </a:xfrm>
              <a:custGeom>
                <a:rect b="b" l="l" r="r" t="t"/>
                <a:pathLst>
                  <a:path extrusionOk="0" h="6282" w="4727">
                    <a:moveTo>
                      <a:pt x="0" y="0"/>
                    </a:moveTo>
                    <a:lnTo>
                      <a:pt x="1453" y="5275"/>
                    </a:lnTo>
                    <a:cubicBezTo>
                      <a:pt x="1453" y="5275"/>
                      <a:pt x="1821" y="6282"/>
                      <a:pt x="3033" y="6282"/>
                    </a:cubicBezTo>
                    <a:cubicBezTo>
                      <a:pt x="3091" y="6282"/>
                      <a:pt x="3152" y="6280"/>
                      <a:pt x="3215" y="6275"/>
                    </a:cubicBezTo>
                    <a:cubicBezTo>
                      <a:pt x="4286" y="6179"/>
                      <a:pt x="4512" y="5346"/>
                      <a:pt x="4512" y="5346"/>
                    </a:cubicBezTo>
                    <a:lnTo>
                      <a:pt x="4691" y="2036"/>
                    </a:lnTo>
                    <a:lnTo>
                      <a:pt x="4727" y="1857"/>
                    </a:lnTo>
                    <a:lnTo>
                      <a:pt x="0" y="0"/>
                    </a:ln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4"/>
              <p:cNvSpPr/>
              <p:nvPr/>
            </p:nvSpPr>
            <p:spPr>
              <a:xfrm>
                <a:off x="1790700" y="3068375"/>
                <a:ext cx="118175" cy="94675"/>
              </a:xfrm>
              <a:custGeom>
                <a:rect b="b" l="l" r="r" t="t"/>
                <a:pathLst>
                  <a:path extrusionOk="0" h="3787" w="4727">
                    <a:moveTo>
                      <a:pt x="0" y="0"/>
                    </a:moveTo>
                    <a:lnTo>
                      <a:pt x="750" y="2715"/>
                    </a:lnTo>
                    <a:cubicBezTo>
                      <a:pt x="1143" y="2953"/>
                      <a:pt x="1560" y="3155"/>
                      <a:pt x="2012" y="3334"/>
                    </a:cubicBezTo>
                    <a:cubicBezTo>
                      <a:pt x="2488" y="3524"/>
                      <a:pt x="2953" y="3655"/>
                      <a:pt x="3512" y="3703"/>
                    </a:cubicBezTo>
                    <a:cubicBezTo>
                      <a:pt x="3870" y="3739"/>
                      <a:pt x="4239" y="3751"/>
                      <a:pt x="4596" y="3786"/>
                    </a:cubicBezTo>
                    <a:lnTo>
                      <a:pt x="4691" y="2036"/>
                    </a:lnTo>
                    <a:lnTo>
                      <a:pt x="4727" y="1857"/>
                    </a:lnTo>
                    <a:lnTo>
                      <a:pt x="0" y="0"/>
                    </a:lnTo>
                    <a:close/>
                  </a:path>
                </a:pathLst>
              </a:custGeom>
              <a:solidFill>
                <a:srgbClr val="D5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4"/>
              <p:cNvSpPr/>
              <p:nvPr/>
            </p:nvSpPr>
            <p:spPr>
              <a:xfrm>
                <a:off x="1720625" y="2879650"/>
                <a:ext cx="252250" cy="267250"/>
              </a:xfrm>
              <a:custGeom>
                <a:rect b="b" l="l" r="r" t="t"/>
                <a:pathLst>
                  <a:path extrusionOk="0" h="10690" w="10090">
                    <a:moveTo>
                      <a:pt x="5896" y="0"/>
                    </a:moveTo>
                    <a:cubicBezTo>
                      <a:pt x="3642" y="0"/>
                      <a:pt x="1195" y="767"/>
                      <a:pt x="1374" y="4739"/>
                    </a:cubicBezTo>
                    <a:cubicBezTo>
                      <a:pt x="1374" y="4739"/>
                      <a:pt x="1267" y="4715"/>
                      <a:pt x="1115" y="4715"/>
                    </a:cubicBezTo>
                    <a:cubicBezTo>
                      <a:pt x="714" y="4715"/>
                      <a:pt x="1" y="4884"/>
                      <a:pt x="148" y="6120"/>
                    </a:cubicBezTo>
                    <a:cubicBezTo>
                      <a:pt x="338" y="7823"/>
                      <a:pt x="1577" y="7859"/>
                      <a:pt x="1934" y="7930"/>
                    </a:cubicBezTo>
                    <a:cubicBezTo>
                      <a:pt x="1934" y="7930"/>
                      <a:pt x="2551" y="10689"/>
                      <a:pt x="5847" y="10689"/>
                    </a:cubicBezTo>
                    <a:cubicBezTo>
                      <a:pt x="6008" y="10689"/>
                      <a:pt x="6176" y="10682"/>
                      <a:pt x="6351" y="10668"/>
                    </a:cubicBezTo>
                    <a:cubicBezTo>
                      <a:pt x="10090" y="10383"/>
                      <a:pt x="9482" y="7490"/>
                      <a:pt x="9459" y="5561"/>
                    </a:cubicBezTo>
                    <a:cubicBezTo>
                      <a:pt x="9423" y="3644"/>
                      <a:pt x="9637" y="310"/>
                      <a:pt x="7196" y="72"/>
                    </a:cubicBezTo>
                    <a:cubicBezTo>
                      <a:pt x="6786" y="30"/>
                      <a:pt x="6345" y="0"/>
                      <a:pt x="5896" y="0"/>
                    </a:cubicBez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4"/>
              <p:cNvSpPr/>
              <p:nvPr/>
            </p:nvSpPr>
            <p:spPr>
              <a:xfrm>
                <a:off x="1733250" y="3007650"/>
                <a:ext cx="29175" cy="53425"/>
              </a:xfrm>
              <a:custGeom>
                <a:rect b="b" l="l" r="r" t="t"/>
                <a:pathLst>
                  <a:path extrusionOk="0" h="2137" w="1167">
                    <a:moveTo>
                      <a:pt x="512" y="0"/>
                    </a:moveTo>
                    <a:cubicBezTo>
                      <a:pt x="322" y="12"/>
                      <a:pt x="179" y="203"/>
                      <a:pt x="119" y="381"/>
                    </a:cubicBezTo>
                    <a:cubicBezTo>
                      <a:pt x="0" y="834"/>
                      <a:pt x="179" y="1310"/>
                      <a:pt x="357" y="1739"/>
                    </a:cubicBezTo>
                    <a:cubicBezTo>
                      <a:pt x="417" y="1869"/>
                      <a:pt x="476" y="2000"/>
                      <a:pt x="595" y="2084"/>
                    </a:cubicBezTo>
                    <a:cubicBezTo>
                      <a:pt x="640" y="2118"/>
                      <a:pt x="699" y="2137"/>
                      <a:pt x="757" y="2137"/>
                    </a:cubicBezTo>
                    <a:cubicBezTo>
                      <a:pt x="838" y="2137"/>
                      <a:pt x="918" y="2101"/>
                      <a:pt x="953" y="2024"/>
                    </a:cubicBezTo>
                    <a:cubicBezTo>
                      <a:pt x="1012" y="1905"/>
                      <a:pt x="929" y="1762"/>
                      <a:pt x="857" y="1655"/>
                    </a:cubicBezTo>
                    <a:cubicBezTo>
                      <a:pt x="786" y="1536"/>
                      <a:pt x="750" y="1358"/>
                      <a:pt x="869" y="1286"/>
                    </a:cubicBezTo>
                    <a:cubicBezTo>
                      <a:pt x="917" y="1250"/>
                      <a:pt x="988" y="1250"/>
                      <a:pt x="1048" y="1227"/>
                    </a:cubicBezTo>
                    <a:cubicBezTo>
                      <a:pt x="1167" y="1167"/>
                      <a:pt x="1167" y="988"/>
                      <a:pt x="1131" y="857"/>
                    </a:cubicBezTo>
                    <a:cubicBezTo>
                      <a:pt x="1084" y="667"/>
                      <a:pt x="1024" y="500"/>
                      <a:pt x="929" y="334"/>
                    </a:cubicBezTo>
                    <a:cubicBezTo>
                      <a:pt x="834" y="167"/>
                      <a:pt x="703" y="0"/>
                      <a:pt x="512" y="0"/>
                    </a:cubicBezTo>
                    <a:close/>
                  </a:path>
                </a:pathLst>
              </a:custGeom>
              <a:solidFill>
                <a:srgbClr val="E87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4"/>
              <p:cNvSpPr/>
              <p:nvPr/>
            </p:nvSpPr>
            <p:spPr>
              <a:xfrm>
                <a:off x="2029400" y="3683025"/>
                <a:ext cx="63725" cy="100300"/>
              </a:xfrm>
              <a:custGeom>
                <a:rect b="b" l="l" r="r" t="t"/>
                <a:pathLst>
                  <a:path extrusionOk="0" h="4012" w="2549">
                    <a:moveTo>
                      <a:pt x="2008" y="1"/>
                    </a:moveTo>
                    <a:cubicBezTo>
                      <a:pt x="1622" y="1"/>
                      <a:pt x="987" y="168"/>
                      <a:pt x="60" y="405"/>
                    </a:cubicBezTo>
                    <a:cubicBezTo>
                      <a:pt x="37" y="1584"/>
                      <a:pt x="13" y="2775"/>
                      <a:pt x="1" y="3953"/>
                    </a:cubicBezTo>
                    <a:cubicBezTo>
                      <a:pt x="212" y="3953"/>
                      <a:pt x="406" y="4012"/>
                      <a:pt x="582" y="4012"/>
                    </a:cubicBezTo>
                    <a:cubicBezTo>
                      <a:pt x="804" y="4012"/>
                      <a:pt x="996" y="3919"/>
                      <a:pt x="1156" y="3501"/>
                    </a:cubicBezTo>
                    <a:cubicBezTo>
                      <a:pt x="1501" y="2525"/>
                      <a:pt x="989" y="2644"/>
                      <a:pt x="1644" y="2358"/>
                    </a:cubicBezTo>
                    <a:cubicBezTo>
                      <a:pt x="2299" y="2060"/>
                      <a:pt x="1680" y="1322"/>
                      <a:pt x="1680" y="1322"/>
                    </a:cubicBezTo>
                    <a:cubicBezTo>
                      <a:pt x="1680" y="1322"/>
                      <a:pt x="2549" y="941"/>
                      <a:pt x="2477" y="334"/>
                    </a:cubicBezTo>
                    <a:cubicBezTo>
                      <a:pt x="2452" y="97"/>
                      <a:pt x="2302" y="1"/>
                      <a:pt x="2008" y="1"/>
                    </a:cubicBez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4"/>
              <p:cNvSpPr/>
              <p:nvPr/>
            </p:nvSpPr>
            <p:spPr>
              <a:xfrm>
                <a:off x="1981200" y="3684500"/>
                <a:ext cx="86925" cy="99875"/>
              </a:xfrm>
              <a:custGeom>
                <a:rect b="b" l="l" r="r" t="t"/>
                <a:pathLst>
                  <a:path extrusionOk="0" h="3995" w="3477">
                    <a:moveTo>
                      <a:pt x="3477" y="1"/>
                    </a:moveTo>
                    <a:cubicBezTo>
                      <a:pt x="1750" y="168"/>
                      <a:pt x="0" y="1168"/>
                      <a:pt x="1667" y="1561"/>
                    </a:cubicBezTo>
                    <a:cubicBezTo>
                      <a:pt x="1667" y="1561"/>
                      <a:pt x="71" y="2751"/>
                      <a:pt x="1917" y="2811"/>
                    </a:cubicBezTo>
                    <a:cubicBezTo>
                      <a:pt x="1917" y="2811"/>
                      <a:pt x="616" y="3994"/>
                      <a:pt x="1977" y="3994"/>
                    </a:cubicBezTo>
                    <a:cubicBezTo>
                      <a:pt x="2118" y="3994"/>
                      <a:pt x="2287" y="3982"/>
                      <a:pt x="2488" y="3954"/>
                    </a:cubicBezTo>
                    <a:lnTo>
                      <a:pt x="3477" y="1"/>
                    </a:ln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4"/>
              <p:cNvSpPr/>
              <p:nvPr/>
            </p:nvSpPr>
            <p:spPr>
              <a:xfrm>
                <a:off x="1690975" y="3680475"/>
                <a:ext cx="62825" cy="103125"/>
              </a:xfrm>
              <a:custGeom>
                <a:rect b="b" l="l" r="r" t="t"/>
                <a:pathLst>
                  <a:path extrusionOk="0" h="4125" w="2513">
                    <a:moveTo>
                      <a:pt x="518" y="0"/>
                    </a:moveTo>
                    <a:cubicBezTo>
                      <a:pt x="288" y="0"/>
                      <a:pt x="160" y="89"/>
                      <a:pt x="119" y="293"/>
                    </a:cubicBezTo>
                    <a:cubicBezTo>
                      <a:pt x="0" y="888"/>
                      <a:pt x="822" y="1341"/>
                      <a:pt x="822" y="1341"/>
                    </a:cubicBezTo>
                    <a:cubicBezTo>
                      <a:pt x="822" y="1341"/>
                      <a:pt x="143" y="2031"/>
                      <a:pt x="774" y="2377"/>
                    </a:cubicBezTo>
                    <a:cubicBezTo>
                      <a:pt x="1393" y="2722"/>
                      <a:pt x="893" y="2567"/>
                      <a:pt x="1155" y="3555"/>
                    </a:cubicBezTo>
                    <a:cubicBezTo>
                      <a:pt x="1290" y="4048"/>
                      <a:pt x="1504" y="4124"/>
                      <a:pt x="1762" y="4124"/>
                    </a:cubicBezTo>
                    <a:cubicBezTo>
                      <a:pt x="1877" y="4124"/>
                      <a:pt x="2002" y="4109"/>
                      <a:pt x="2132" y="4109"/>
                    </a:cubicBezTo>
                    <a:cubicBezTo>
                      <a:pt x="2175" y="4109"/>
                      <a:pt x="2219" y="4110"/>
                      <a:pt x="2263" y="4115"/>
                    </a:cubicBezTo>
                    <a:cubicBezTo>
                      <a:pt x="2358" y="2936"/>
                      <a:pt x="2429" y="1757"/>
                      <a:pt x="2513" y="579"/>
                    </a:cubicBezTo>
                    <a:cubicBezTo>
                      <a:pt x="1533" y="233"/>
                      <a:pt x="891" y="0"/>
                      <a:pt x="518" y="0"/>
                    </a:cubicBez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4"/>
              <p:cNvSpPr/>
              <p:nvPr/>
            </p:nvSpPr>
            <p:spPr>
              <a:xfrm>
                <a:off x="1717475" y="3682725"/>
                <a:ext cx="84250" cy="103275"/>
              </a:xfrm>
              <a:custGeom>
                <a:rect b="b" l="l" r="r" t="t"/>
                <a:pathLst>
                  <a:path extrusionOk="0" h="4131" w="3370">
                    <a:moveTo>
                      <a:pt x="0" y="1"/>
                    </a:moveTo>
                    <a:lnTo>
                      <a:pt x="643" y="4037"/>
                    </a:lnTo>
                    <a:cubicBezTo>
                      <a:pt x="926" y="4102"/>
                      <a:pt x="1145" y="4130"/>
                      <a:pt x="1313" y="4130"/>
                    </a:cubicBezTo>
                    <a:cubicBezTo>
                      <a:pt x="2400" y="4130"/>
                      <a:pt x="1310" y="2941"/>
                      <a:pt x="1310" y="2941"/>
                    </a:cubicBezTo>
                    <a:lnTo>
                      <a:pt x="1310" y="2941"/>
                    </a:lnTo>
                    <a:cubicBezTo>
                      <a:pt x="1382" y="2946"/>
                      <a:pt x="1448" y="2948"/>
                      <a:pt x="1511" y="2948"/>
                    </a:cubicBezTo>
                    <a:cubicBezTo>
                      <a:pt x="3042" y="2948"/>
                      <a:pt x="1667" y="1727"/>
                      <a:pt x="1667" y="1727"/>
                    </a:cubicBezTo>
                    <a:cubicBezTo>
                      <a:pt x="3370" y="1477"/>
                      <a:pt x="1703" y="334"/>
                      <a:pt x="0" y="1"/>
                    </a:cubicBezTo>
                    <a:close/>
                  </a:path>
                </a:pathLst>
              </a:custGeom>
              <a:solidFill>
                <a:srgbClr val="E88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4"/>
              <p:cNvSpPr/>
              <p:nvPr/>
            </p:nvSpPr>
            <p:spPr>
              <a:xfrm>
                <a:off x="1550775" y="3231175"/>
                <a:ext cx="187850" cy="279525"/>
              </a:xfrm>
              <a:custGeom>
                <a:rect b="b" l="l" r="r" t="t"/>
                <a:pathLst>
                  <a:path extrusionOk="0" h="11181" w="7514">
                    <a:moveTo>
                      <a:pt x="5346" y="1"/>
                    </a:moveTo>
                    <a:cubicBezTo>
                      <a:pt x="3251" y="1703"/>
                      <a:pt x="1" y="8478"/>
                      <a:pt x="1" y="8478"/>
                    </a:cubicBezTo>
                    <a:lnTo>
                      <a:pt x="5096" y="11181"/>
                    </a:lnTo>
                    <a:lnTo>
                      <a:pt x="7513" y="6418"/>
                    </a:lnTo>
                    <a:lnTo>
                      <a:pt x="5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4"/>
              <p:cNvSpPr/>
              <p:nvPr/>
            </p:nvSpPr>
            <p:spPr>
              <a:xfrm>
                <a:off x="1821950" y="2911200"/>
                <a:ext cx="83350" cy="5375"/>
              </a:xfrm>
              <a:custGeom>
                <a:rect b="b" l="l" r="r" t="t"/>
                <a:pathLst>
                  <a:path extrusionOk="0" h="215" w="3334">
                    <a:moveTo>
                      <a:pt x="84" y="1"/>
                    </a:moveTo>
                    <a:cubicBezTo>
                      <a:pt x="60" y="1"/>
                      <a:pt x="24" y="24"/>
                      <a:pt x="12" y="48"/>
                    </a:cubicBezTo>
                    <a:cubicBezTo>
                      <a:pt x="0" y="84"/>
                      <a:pt x="24" y="120"/>
                      <a:pt x="60" y="132"/>
                    </a:cubicBezTo>
                    <a:cubicBezTo>
                      <a:pt x="187" y="163"/>
                      <a:pt x="324" y="169"/>
                      <a:pt x="458" y="169"/>
                    </a:cubicBezTo>
                    <a:cubicBezTo>
                      <a:pt x="525" y="169"/>
                      <a:pt x="592" y="167"/>
                      <a:pt x="655" y="167"/>
                    </a:cubicBezTo>
                    <a:cubicBezTo>
                      <a:pt x="730" y="163"/>
                      <a:pt x="804" y="162"/>
                      <a:pt x="878" y="162"/>
                    </a:cubicBezTo>
                    <a:cubicBezTo>
                      <a:pt x="1024" y="162"/>
                      <a:pt x="1167" y="167"/>
                      <a:pt x="1310" y="167"/>
                    </a:cubicBezTo>
                    <a:cubicBezTo>
                      <a:pt x="1465" y="167"/>
                      <a:pt x="1619" y="167"/>
                      <a:pt x="1762" y="179"/>
                    </a:cubicBezTo>
                    <a:cubicBezTo>
                      <a:pt x="1917" y="179"/>
                      <a:pt x="2072" y="179"/>
                      <a:pt x="2215" y="191"/>
                    </a:cubicBezTo>
                    <a:cubicBezTo>
                      <a:pt x="2370" y="203"/>
                      <a:pt x="2536" y="215"/>
                      <a:pt x="2691" y="215"/>
                    </a:cubicBezTo>
                    <a:lnTo>
                      <a:pt x="2822" y="215"/>
                    </a:lnTo>
                    <a:cubicBezTo>
                      <a:pt x="2870" y="215"/>
                      <a:pt x="2917" y="215"/>
                      <a:pt x="2977" y="203"/>
                    </a:cubicBezTo>
                    <a:cubicBezTo>
                      <a:pt x="3072" y="203"/>
                      <a:pt x="3179" y="191"/>
                      <a:pt x="3274" y="191"/>
                    </a:cubicBezTo>
                    <a:cubicBezTo>
                      <a:pt x="3310" y="191"/>
                      <a:pt x="3334" y="167"/>
                      <a:pt x="3334" y="132"/>
                    </a:cubicBezTo>
                    <a:cubicBezTo>
                      <a:pt x="3334" y="96"/>
                      <a:pt x="3310" y="72"/>
                      <a:pt x="3274" y="72"/>
                    </a:cubicBezTo>
                    <a:cubicBezTo>
                      <a:pt x="3243" y="69"/>
                      <a:pt x="3213" y="67"/>
                      <a:pt x="3183" y="67"/>
                    </a:cubicBezTo>
                    <a:cubicBezTo>
                      <a:pt x="3110" y="67"/>
                      <a:pt x="3041" y="76"/>
                      <a:pt x="2965" y="84"/>
                    </a:cubicBezTo>
                    <a:lnTo>
                      <a:pt x="2810" y="84"/>
                    </a:lnTo>
                    <a:cubicBezTo>
                      <a:pt x="2754" y="87"/>
                      <a:pt x="2697" y="89"/>
                      <a:pt x="2640" y="89"/>
                    </a:cubicBezTo>
                    <a:cubicBezTo>
                      <a:pt x="2502" y="89"/>
                      <a:pt x="2361" y="80"/>
                      <a:pt x="2227" y="72"/>
                    </a:cubicBezTo>
                    <a:cubicBezTo>
                      <a:pt x="2072" y="60"/>
                      <a:pt x="1917" y="48"/>
                      <a:pt x="1762" y="48"/>
                    </a:cubicBezTo>
                    <a:cubicBezTo>
                      <a:pt x="1619" y="48"/>
                      <a:pt x="1465" y="48"/>
                      <a:pt x="1310" y="36"/>
                    </a:cubicBezTo>
                    <a:lnTo>
                      <a:pt x="655" y="36"/>
                    </a:lnTo>
                    <a:cubicBezTo>
                      <a:pt x="592" y="40"/>
                      <a:pt x="528" y="43"/>
                      <a:pt x="465" y="43"/>
                    </a:cubicBezTo>
                    <a:cubicBezTo>
                      <a:pt x="338" y="43"/>
                      <a:pt x="211" y="32"/>
                      <a:pt x="84" y="1"/>
                    </a:cubicBezTo>
                    <a:close/>
                  </a:path>
                </a:pathLst>
              </a:custGeom>
              <a:solidFill>
                <a:srgbClr val="D5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4"/>
              <p:cNvSpPr/>
              <p:nvPr/>
            </p:nvSpPr>
            <p:spPr>
              <a:xfrm>
                <a:off x="1816275" y="2926300"/>
                <a:ext cx="73250" cy="5775"/>
              </a:xfrm>
              <a:custGeom>
                <a:rect b="b" l="l" r="r" t="t"/>
                <a:pathLst>
                  <a:path extrusionOk="0" h="231" w="2930">
                    <a:moveTo>
                      <a:pt x="2229" y="0"/>
                    </a:moveTo>
                    <a:cubicBezTo>
                      <a:pt x="2137" y="0"/>
                      <a:pt x="2051" y="16"/>
                      <a:pt x="1965" y="16"/>
                    </a:cubicBezTo>
                    <a:cubicBezTo>
                      <a:pt x="1918" y="28"/>
                      <a:pt x="1858" y="40"/>
                      <a:pt x="1799" y="40"/>
                    </a:cubicBezTo>
                    <a:cubicBezTo>
                      <a:pt x="1584" y="51"/>
                      <a:pt x="1358" y="75"/>
                      <a:pt x="1144" y="87"/>
                    </a:cubicBezTo>
                    <a:cubicBezTo>
                      <a:pt x="787" y="111"/>
                      <a:pt x="430" y="159"/>
                      <a:pt x="72" y="159"/>
                    </a:cubicBezTo>
                    <a:cubicBezTo>
                      <a:pt x="37" y="159"/>
                      <a:pt x="1" y="159"/>
                      <a:pt x="1" y="194"/>
                    </a:cubicBezTo>
                    <a:cubicBezTo>
                      <a:pt x="1" y="230"/>
                      <a:pt x="37" y="230"/>
                      <a:pt x="72" y="230"/>
                    </a:cubicBezTo>
                    <a:cubicBezTo>
                      <a:pt x="430" y="230"/>
                      <a:pt x="799" y="206"/>
                      <a:pt x="1156" y="194"/>
                    </a:cubicBezTo>
                    <a:cubicBezTo>
                      <a:pt x="1370" y="170"/>
                      <a:pt x="1584" y="159"/>
                      <a:pt x="1811" y="147"/>
                    </a:cubicBezTo>
                    <a:lnTo>
                      <a:pt x="1977" y="147"/>
                    </a:lnTo>
                    <a:cubicBezTo>
                      <a:pt x="2053" y="138"/>
                      <a:pt x="2123" y="130"/>
                      <a:pt x="2199" y="130"/>
                    </a:cubicBezTo>
                    <a:cubicBezTo>
                      <a:pt x="2231" y="130"/>
                      <a:pt x="2264" y="131"/>
                      <a:pt x="2299" y="135"/>
                    </a:cubicBezTo>
                    <a:cubicBezTo>
                      <a:pt x="2477" y="147"/>
                      <a:pt x="2668" y="159"/>
                      <a:pt x="2870" y="159"/>
                    </a:cubicBezTo>
                    <a:cubicBezTo>
                      <a:pt x="2906" y="159"/>
                      <a:pt x="2930" y="123"/>
                      <a:pt x="2930" y="87"/>
                    </a:cubicBezTo>
                    <a:cubicBezTo>
                      <a:pt x="2930" y="51"/>
                      <a:pt x="2906" y="16"/>
                      <a:pt x="2870" y="16"/>
                    </a:cubicBezTo>
                    <a:cubicBezTo>
                      <a:pt x="2680" y="16"/>
                      <a:pt x="2489" y="16"/>
                      <a:pt x="2299" y="4"/>
                    </a:cubicBezTo>
                    <a:cubicBezTo>
                      <a:pt x="2275" y="1"/>
                      <a:pt x="2252" y="0"/>
                      <a:pt x="2229" y="0"/>
                    </a:cubicBezTo>
                    <a:close/>
                  </a:path>
                </a:pathLst>
              </a:custGeom>
              <a:solidFill>
                <a:srgbClr val="D5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4"/>
              <p:cNvSpPr/>
              <p:nvPr/>
            </p:nvSpPr>
            <p:spPr>
              <a:xfrm>
                <a:off x="1860625" y="2934125"/>
                <a:ext cx="57775" cy="7175"/>
              </a:xfrm>
              <a:custGeom>
                <a:rect b="b" l="l" r="r" t="t"/>
                <a:pathLst>
                  <a:path extrusionOk="0" h="287" w="2311">
                    <a:moveTo>
                      <a:pt x="2239" y="0"/>
                    </a:moveTo>
                    <a:cubicBezTo>
                      <a:pt x="1906" y="0"/>
                      <a:pt x="1561" y="60"/>
                      <a:pt x="1227" y="72"/>
                    </a:cubicBezTo>
                    <a:cubicBezTo>
                      <a:pt x="846" y="84"/>
                      <a:pt x="453" y="143"/>
                      <a:pt x="72" y="143"/>
                    </a:cubicBezTo>
                    <a:cubicBezTo>
                      <a:pt x="37" y="143"/>
                      <a:pt x="1" y="179"/>
                      <a:pt x="1" y="215"/>
                    </a:cubicBezTo>
                    <a:cubicBezTo>
                      <a:pt x="1" y="250"/>
                      <a:pt x="37" y="274"/>
                      <a:pt x="72" y="286"/>
                    </a:cubicBezTo>
                    <a:cubicBezTo>
                      <a:pt x="465" y="286"/>
                      <a:pt x="858" y="250"/>
                      <a:pt x="1239" y="238"/>
                    </a:cubicBezTo>
                    <a:cubicBezTo>
                      <a:pt x="1561" y="227"/>
                      <a:pt x="1906" y="203"/>
                      <a:pt x="2239" y="203"/>
                    </a:cubicBezTo>
                    <a:cubicBezTo>
                      <a:pt x="2275" y="203"/>
                      <a:pt x="2311" y="143"/>
                      <a:pt x="2311" y="108"/>
                    </a:cubicBezTo>
                    <a:cubicBezTo>
                      <a:pt x="2311" y="72"/>
                      <a:pt x="2275" y="0"/>
                      <a:pt x="2239" y="0"/>
                    </a:cubicBezTo>
                    <a:close/>
                  </a:path>
                </a:pathLst>
              </a:custGeom>
              <a:solidFill>
                <a:srgbClr val="D5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4"/>
              <p:cNvSpPr/>
              <p:nvPr/>
            </p:nvSpPr>
            <p:spPr>
              <a:xfrm>
                <a:off x="1783850" y="2957625"/>
                <a:ext cx="83050" cy="83075"/>
              </a:xfrm>
              <a:custGeom>
                <a:rect b="b" l="l" r="r" t="t"/>
                <a:pathLst>
                  <a:path extrusionOk="0" fill="none" h="3323" w="3322">
                    <a:moveTo>
                      <a:pt x="3322" y="1656"/>
                    </a:moveTo>
                    <a:cubicBezTo>
                      <a:pt x="3322" y="2573"/>
                      <a:pt x="2584" y="3323"/>
                      <a:pt x="1667" y="3323"/>
                    </a:cubicBezTo>
                    <a:cubicBezTo>
                      <a:pt x="750" y="3323"/>
                      <a:pt x="0" y="2573"/>
                      <a:pt x="0" y="1656"/>
                    </a:cubicBezTo>
                    <a:cubicBezTo>
                      <a:pt x="0" y="739"/>
                      <a:pt x="750" y="1"/>
                      <a:pt x="1667" y="1"/>
                    </a:cubicBezTo>
                    <a:cubicBezTo>
                      <a:pt x="2584" y="1"/>
                      <a:pt x="3322" y="739"/>
                      <a:pt x="3322" y="1656"/>
                    </a:cubicBezTo>
                    <a:close/>
                  </a:path>
                </a:pathLst>
              </a:custGeom>
              <a:noFill/>
              <a:ln cap="flat" cmpd="sng" w="47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4"/>
              <p:cNvSpPr/>
              <p:nvPr/>
            </p:nvSpPr>
            <p:spPr>
              <a:xfrm>
                <a:off x="1886825" y="2962700"/>
                <a:ext cx="83075" cy="83075"/>
              </a:xfrm>
              <a:custGeom>
                <a:rect b="b" l="l" r="r" t="t"/>
                <a:pathLst>
                  <a:path extrusionOk="0" fill="none" h="3323" w="3323">
                    <a:moveTo>
                      <a:pt x="3323" y="1655"/>
                    </a:moveTo>
                    <a:cubicBezTo>
                      <a:pt x="3323" y="2572"/>
                      <a:pt x="2584" y="3322"/>
                      <a:pt x="1668" y="3322"/>
                    </a:cubicBezTo>
                    <a:cubicBezTo>
                      <a:pt x="739" y="3322"/>
                      <a:pt x="1" y="2572"/>
                      <a:pt x="1" y="1655"/>
                    </a:cubicBezTo>
                    <a:cubicBezTo>
                      <a:pt x="1" y="739"/>
                      <a:pt x="739" y="0"/>
                      <a:pt x="1668" y="0"/>
                    </a:cubicBezTo>
                    <a:cubicBezTo>
                      <a:pt x="2584" y="0"/>
                      <a:pt x="3323" y="739"/>
                      <a:pt x="3323" y="1655"/>
                    </a:cubicBezTo>
                    <a:close/>
                  </a:path>
                </a:pathLst>
              </a:custGeom>
              <a:noFill/>
              <a:ln cap="flat" cmpd="sng" w="47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4"/>
              <p:cNvSpPr/>
              <p:nvPr/>
            </p:nvSpPr>
            <p:spPr>
              <a:xfrm>
                <a:off x="1866600" y="2998125"/>
                <a:ext cx="20250" cy="6875"/>
              </a:xfrm>
              <a:custGeom>
                <a:rect b="b" l="l" r="r" t="t"/>
                <a:pathLst>
                  <a:path extrusionOk="0" fill="none" h="275" w="810">
                    <a:moveTo>
                      <a:pt x="0" y="250"/>
                    </a:moveTo>
                    <a:cubicBezTo>
                      <a:pt x="381" y="0"/>
                      <a:pt x="500" y="36"/>
                      <a:pt x="810" y="274"/>
                    </a:cubicBezTo>
                  </a:path>
                </a:pathLst>
              </a:custGeom>
              <a:noFill/>
              <a:ln cap="rnd" cmpd="sng" w="477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64"/>
            <p:cNvGrpSpPr/>
            <p:nvPr/>
          </p:nvGrpSpPr>
          <p:grpSpPr>
            <a:xfrm>
              <a:off x="7398736" y="2911140"/>
              <a:ext cx="565860" cy="1869808"/>
              <a:chOff x="6644575" y="2836200"/>
              <a:chExt cx="531025" cy="1754700"/>
            </a:xfrm>
          </p:grpSpPr>
          <p:sp>
            <p:nvSpPr>
              <p:cNvPr id="3730" name="Google Shape;3730;p64"/>
              <p:cNvSpPr/>
              <p:nvPr/>
            </p:nvSpPr>
            <p:spPr>
              <a:xfrm>
                <a:off x="7024375" y="4458725"/>
                <a:ext cx="46750" cy="83050"/>
              </a:xfrm>
              <a:custGeom>
                <a:rect b="b" l="l" r="r" t="t"/>
                <a:pathLst>
                  <a:path extrusionOk="0" h="3322" w="1870">
                    <a:moveTo>
                      <a:pt x="1870" y="0"/>
                    </a:moveTo>
                    <a:lnTo>
                      <a:pt x="1" y="667"/>
                    </a:lnTo>
                    <a:lnTo>
                      <a:pt x="167" y="2560"/>
                    </a:lnTo>
                    <a:lnTo>
                      <a:pt x="1870" y="3322"/>
                    </a:lnTo>
                    <a:lnTo>
                      <a:pt x="1870" y="0"/>
                    </a:ln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4"/>
              <p:cNvSpPr/>
              <p:nvPr/>
            </p:nvSpPr>
            <p:spPr>
              <a:xfrm>
                <a:off x="6789825" y="4446800"/>
                <a:ext cx="83075" cy="93800"/>
              </a:xfrm>
              <a:custGeom>
                <a:rect b="b" l="l" r="r" t="t"/>
                <a:pathLst>
                  <a:path extrusionOk="0" h="3752" w="3323">
                    <a:moveTo>
                      <a:pt x="0" y="1"/>
                    </a:moveTo>
                    <a:lnTo>
                      <a:pt x="453" y="1858"/>
                    </a:lnTo>
                    <a:lnTo>
                      <a:pt x="929" y="3120"/>
                    </a:lnTo>
                    <a:lnTo>
                      <a:pt x="2918" y="3751"/>
                    </a:lnTo>
                    <a:lnTo>
                      <a:pt x="3322" y="2644"/>
                    </a:lnTo>
                    <a:lnTo>
                      <a:pt x="3179" y="941"/>
                    </a:lnTo>
                    <a:lnTo>
                      <a:pt x="0" y="1"/>
                    </a:ln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4"/>
              <p:cNvSpPr/>
              <p:nvPr/>
            </p:nvSpPr>
            <p:spPr>
              <a:xfrm>
                <a:off x="6995800" y="3255300"/>
                <a:ext cx="98550" cy="98550"/>
              </a:xfrm>
              <a:custGeom>
                <a:rect b="b" l="l" r="r" t="t"/>
                <a:pathLst>
                  <a:path extrusionOk="0" h="3942" w="3942">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4"/>
              <p:cNvSpPr/>
              <p:nvPr/>
            </p:nvSpPr>
            <p:spPr>
              <a:xfrm>
                <a:off x="7107425" y="3720825"/>
                <a:ext cx="43475" cy="43475"/>
              </a:xfrm>
              <a:custGeom>
                <a:rect b="b" l="l" r="r" t="t"/>
                <a:pathLst>
                  <a:path extrusionOk="0" h="1739" w="1739">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4"/>
              <p:cNvSpPr/>
              <p:nvPr/>
            </p:nvSpPr>
            <p:spPr>
              <a:xfrm>
                <a:off x="7068425" y="3741950"/>
                <a:ext cx="95275" cy="102625"/>
              </a:xfrm>
              <a:custGeom>
                <a:rect b="b" l="l" r="r" t="t"/>
                <a:pathLst>
                  <a:path extrusionOk="0" h="4105" w="3811">
                    <a:moveTo>
                      <a:pt x="3299" y="1"/>
                    </a:moveTo>
                    <a:lnTo>
                      <a:pt x="1596" y="239"/>
                    </a:lnTo>
                    <a:cubicBezTo>
                      <a:pt x="1584" y="894"/>
                      <a:pt x="501" y="1549"/>
                      <a:pt x="251" y="2001"/>
                    </a:cubicBezTo>
                    <a:cubicBezTo>
                      <a:pt x="1" y="2454"/>
                      <a:pt x="417" y="2989"/>
                      <a:pt x="417" y="2989"/>
                    </a:cubicBezTo>
                    <a:cubicBezTo>
                      <a:pt x="417" y="2989"/>
                      <a:pt x="441" y="3561"/>
                      <a:pt x="548" y="3870"/>
                    </a:cubicBezTo>
                    <a:cubicBezTo>
                      <a:pt x="597" y="4024"/>
                      <a:pt x="713" y="4104"/>
                      <a:pt x="857" y="4104"/>
                    </a:cubicBezTo>
                    <a:cubicBezTo>
                      <a:pt x="993" y="4104"/>
                      <a:pt x="1154" y="4033"/>
                      <a:pt x="1310" y="3882"/>
                    </a:cubicBezTo>
                    <a:cubicBezTo>
                      <a:pt x="1390" y="3811"/>
                      <a:pt x="1461" y="3785"/>
                      <a:pt x="1528" y="3785"/>
                    </a:cubicBezTo>
                    <a:cubicBezTo>
                      <a:pt x="1711" y="3785"/>
                      <a:pt x="1868" y="3981"/>
                      <a:pt x="2124" y="3981"/>
                    </a:cubicBezTo>
                    <a:cubicBezTo>
                      <a:pt x="2164" y="3981"/>
                      <a:pt x="2206" y="3977"/>
                      <a:pt x="2251" y="3966"/>
                    </a:cubicBezTo>
                    <a:cubicBezTo>
                      <a:pt x="2598" y="3879"/>
                      <a:pt x="2727" y="3605"/>
                      <a:pt x="3047" y="3605"/>
                    </a:cubicBezTo>
                    <a:cubicBezTo>
                      <a:pt x="3123" y="3605"/>
                      <a:pt x="3209" y="3620"/>
                      <a:pt x="3311" y="3656"/>
                    </a:cubicBezTo>
                    <a:cubicBezTo>
                      <a:pt x="3323" y="3660"/>
                      <a:pt x="3334" y="3662"/>
                      <a:pt x="3345" y="3662"/>
                    </a:cubicBezTo>
                    <a:cubicBezTo>
                      <a:pt x="3810" y="3662"/>
                      <a:pt x="3299" y="1"/>
                      <a:pt x="3299" y="1"/>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4"/>
              <p:cNvSpPr/>
              <p:nvPr/>
            </p:nvSpPr>
            <p:spPr>
              <a:xfrm>
                <a:off x="7107425" y="3720825"/>
                <a:ext cx="43475" cy="43475"/>
              </a:xfrm>
              <a:custGeom>
                <a:rect b="b" l="l" r="r" t="t"/>
                <a:pathLst>
                  <a:path extrusionOk="0" h="1739" w="1739">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4"/>
              <p:cNvSpPr/>
              <p:nvPr/>
            </p:nvSpPr>
            <p:spPr>
              <a:xfrm>
                <a:off x="6997300" y="3291000"/>
                <a:ext cx="153600" cy="456925"/>
              </a:xfrm>
              <a:custGeom>
                <a:rect b="b" l="l" r="r" t="t"/>
                <a:pathLst>
                  <a:path extrusionOk="0" h="18277" w="6144">
                    <a:moveTo>
                      <a:pt x="3810" y="1"/>
                    </a:moveTo>
                    <a:lnTo>
                      <a:pt x="0" y="1037"/>
                    </a:lnTo>
                    <a:cubicBezTo>
                      <a:pt x="691" y="4240"/>
                      <a:pt x="1262" y="9228"/>
                      <a:pt x="1310" y="9943"/>
                    </a:cubicBezTo>
                    <a:cubicBezTo>
                      <a:pt x="1310" y="9955"/>
                      <a:pt x="1310" y="9966"/>
                      <a:pt x="1310" y="9978"/>
                    </a:cubicBezTo>
                    <a:cubicBezTo>
                      <a:pt x="1310" y="10014"/>
                      <a:pt x="1310" y="10038"/>
                      <a:pt x="1310" y="10074"/>
                    </a:cubicBezTo>
                    <a:cubicBezTo>
                      <a:pt x="1310" y="10097"/>
                      <a:pt x="1322" y="10133"/>
                      <a:pt x="1322" y="10157"/>
                    </a:cubicBezTo>
                    <a:cubicBezTo>
                      <a:pt x="1322" y="10181"/>
                      <a:pt x="1322" y="10205"/>
                      <a:pt x="1334" y="10228"/>
                    </a:cubicBezTo>
                    <a:cubicBezTo>
                      <a:pt x="1334" y="10264"/>
                      <a:pt x="1346" y="10300"/>
                      <a:pt x="1357" y="10324"/>
                    </a:cubicBezTo>
                    <a:cubicBezTo>
                      <a:pt x="1357" y="10336"/>
                      <a:pt x="1357" y="10347"/>
                      <a:pt x="1357" y="10359"/>
                    </a:cubicBezTo>
                    <a:cubicBezTo>
                      <a:pt x="1357" y="10359"/>
                      <a:pt x="1369" y="10383"/>
                      <a:pt x="1381" y="10431"/>
                    </a:cubicBezTo>
                    <a:cubicBezTo>
                      <a:pt x="1381" y="10431"/>
                      <a:pt x="1381" y="10443"/>
                      <a:pt x="1381" y="10443"/>
                    </a:cubicBezTo>
                    <a:cubicBezTo>
                      <a:pt x="1465" y="10728"/>
                      <a:pt x="1786" y="11752"/>
                      <a:pt x="2441" y="13300"/>
                    </a:cubicBezTo>
                    <a:cubicBezTo>
                      <a:pt x="3262" y="15193"/>
                      <a:pt x="4251" y="17182"/>
                      <a:pt x="4441" y="18277"/>
                    </a:cubicBezTo>
                    <a:lnTo>
                      <a:pt x="6144" y="18039"/>
                    </a:lnTo>
                    <a:cubicBezTo>
                      <a:pt x="6084" y="17074"/>
                      <a:pt x="4906" y="11109"/>
                      <a:pt x="4644" y="9788"/>
                    </a:cubicBezTo>
                    <a:cubicBezTo>
                      <a:pt x="4644" y="8740"/>
                      <a:pt x="4560" y="2525"/>
                      <a:pt x="3810" y="1"/>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4"/>
              <p:cNvSpPr/>
              <p:nvPr/>
            </p:nvSpPr>
            <p:spPr>
              <a:xfrm>
                <a:off x="7033300" y="3449650"/>
                <a:ext cx="79200" cy="63150"/>
              </a:xfrm>
              <a:custGeom>
                <a:rect b="b" l="l" r="r" t="t"/>
                <a:pathLst>
                  <a:path extrusionOk="0" h="2526" w="3168">
                    <a:moveTo>
                      <a:pt x="3108" y="1"/>
                    </a:moveTo>
                    <a:cubicBezTo>
                      <a:pt x="1834" y="465"/>
                      <a:pt x="703" y="1346"/>
                      <a:pt x="1" y="2525"/>
                    </a:cubicBezTo>
                    <a:cubicBezTo>
                      <a:pt x="1108" y="2394"/>
                      <a:pt x="2192" y="2025"/>
                      <a:pt x="3168" y="1465"/>
                    </a:cubicBezTo>
                    <a:cubicBezTo>
                      <a:pt x="3156" y="1025"/>
                      <a:pt x="3132" y="525"/>
                      <a:pt x="3108" y="1"/>
                    </a:cubicBezTo>
                    <a:close/>
                  </a:path>
                </a:pathLst>
              </a:custGeom>
              <a:solidFill>
                <a:srgbClr val="804A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4"/>
              <p:cNvSpPr/>
              <p:nvPr/>
            </p:nvSpPr>
            <p:spPr>
              <a:xfrm>
                <a:off x="6995800" y="3255300"/>
                <a:ext cx="128325" cy="242000"/>
              </a:xfrm>
              <a:custGeom>
                <a:rect b="b" l="l" r="r" t="t"/>
                <a:pathLst>
                  <a:path extrusionOk="0" h="9680" w="5133">
                    <a:moveTo>
                      <a:pt x="1965" y="0"/>
                    </a:moveTo>
                    <a:cubicBezTo>
                      <a:pt x="882" y="0"/>
                      <a:pt x="1" y="881"/>
                      <a:pt x="1" y="1977"/>
                    </a:cubicBezTo>
                    <a:cubicBezTo>
                      <a:pt x="1" y="2143"/>
                      <a:pt x="24" y="2310"/>
                      <a:pt x="60" y="2465"/>
                    </a:cubicBezTo>
                    <a:cubicBezTo>
                      <a:pt x="524" y="4584"/>
                      <a:pt x="1001" y="8049"/>
                      <a:pt x="1239" y="9680"/>
                    </a:cubicBezTo>
                    <a:cubicBezTo>
                      <a:pt x="1584" y="9632"/>
                      <a:pt x="4084" y="9192"/>
                      <a:pt x="5132" y="8573"/>
                    </a:cubicBezTo>
                    <a:cubicBezTo>
                      <a:pt x="4704" y="5596"/>
                      <a:pt x="4358" y="3072"/>
                      <a:pt x="3870" y="1429"/>
                    </a:cubicBezTo>
                    <a:lnTo>
                      <a:pt x="3858" y="1429"/>
                    </a:lnTo>
                    <a:cubicBezTo>
                      <a:pt x="3632" y="607"/>
                      <a:pt x="2870" y="0"/>
                      <a:pt x="1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4"/>
              <p:cNvSpPr/>
              <p:nvPr/>
            </p:nvSpPr>
            <p:spPr>
              <a:xfrm>
                <a:off x="6757375" y="3652950"/>
                <a:ext cx="143800" cy="143800"/>
              </a:xfrm>
              <a:custGeom>
                <a:rect b="b" l="l" r="r" t="t"/>
                <a:pathLst>
                  <a:path extrusionOk="0" h="5752" w="5752">
                    <a:moveTo>
                      <a:pt x="2882" y="1"/>
                    </a:moveTo>
                    <a:cubicBezTo>
                      <a:pt x="1287" y="1"/>
                      <a:pt x="1" y="1287"/>
                      <a:pt x="1" y="2870"/>
                    </a:cubicBezTo>
                    <a:cubicBezTo>
                      <a:pt x="1" y="4466"/>
                      <a:pt x="1287" y="5752"/>
                      <a:pt x="2882" y="5752"/>
                    </a:cubicBezTo>
                    <a:cubicBezTo>
                      <a:pt x="4466" y="5752"/>
                      <a:pt x="5751" y="4466"/>
                      <a:pt x="5751" y="2870"/>
                    </a:cubicBezTo>
                    <a:cubicBezTo>
                      <a:pt x="5751" y="1287"/>
                      <a:pt x="4466" y="1"/>
                      <a:pt x="2882" y="1"/>
                    </a:cubicBez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4"/>
              <p:cNvSpPr/>
              <p:nvPr/>
            </p:nvSpPr>
            <p:spPr>
              <a:xfrm>
                <a:off x="6767200" y="4098850"/>
                <a:ext cx="121775" cy="395650"/>
              </a:xfrm>
              <a:custGeom>
                <a:rect b="b" l="l" r="r" t="t"/>
                <a:pathLst>
                  <a:path extrusionOk="0" h="15826" w="4871">
                    <a:moveTo>
                      <a:pt x="1" y="0"/>
                    </a:moveTo>
                    <a:lnTo>
                      <a:pt x="751" y="15538"/>
                    </a:lnTo>
                    <a:cubicBezTo>
                      <a:pt x="751" y="15538"/>
                      <a:pt x="1738" y="15825"/>
                      <a:pt x="2948" y="15825"/>
                    </a:cubicBezTo>
                    <a:cubicBezTo>
                      <a:pt x="3480" y="15825"/>
                      <a:pt x="4055" y="15770"/>
                      <a:pt x="4608" y="15609"/>
                    </a:cubicBezTo>
                    <a:lnTo>
                      <a:pt x="4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4"/>
              <p:cNvSpPr/>
              <p:nvPr/>
            </p:nvSpPr>
            <p:spPr>
              <a:xfrm>
                <a:off x="6757375" y="3725000"/>
                <a:ext cx="143800" cy="373875"/>
              </a:xfrm>
              <a:custGeom>
                <a:rect b="b" l="l" r="r" t="t"/>
                <a:pathLst>
                  <a:path extrusionOk="0" h="14955" w="5752">
                    <a:moveTo>
                      <a:pt x="1" y="0"/>
                    </a:moveTo>
                    <a:lnTo>
                      <a:pt x="394" y="14954"/>
                    </a:lnTo>
                    <a:lnTo>
                      <a:pt x="5263" y="14954"/>
                    </a:lnTo>
                    <a:lnTo>
                      <a:pt x="5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4"/>
              <p:cNvSpPr/>
              <p:nvPr/>
            </p:nvSpPr>
            <p:spPr>
              <a:xfrm>
                <a:off x="6767200" y="4037825"/>
                <a:ext cx="121775" cy="122075"/>
              </a:xfrm>
              <a:custGeom>
                <a:rect b="b" l="l" r="r" t="t"/>
                <a:pathLst>
                  <a:path extrusionOk="0" h="4883" w="4871">
                    <a:moveTo>
                      <a:pt x="2441" y="1"/>
                    </a:moveTo>
                    <a:cubicBezTo>
                      <a:pt x="1096" y="1"/>
                      <a:pt x="1" y="1096"/>
                      <a:pt x="1" y="2441"/>
                    </a:cubicBezTo>
                    <a:cubicBezTo>
                      <a:pt x="1" y="3787"/>
                      <a:pt x="1096" y="4882"/>
                      <a:pt x="2441" y="4882"/>
                    </a:cubicBezTo>
                    <a:cubicBezTo>
                      <a:pt x="3787" y="4882"/>
                      <a:pt x="4870" y="3787"/>
                      <a:pt x="4870" y="2441"/>
                    </a:cubicBezTo>
                    <a:cubicBezTo>
                      <a:pt x="4870" y="1096"/>
                      <a:pt x="3787" y="1"/>
                      <a:pt x="2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4"/>
              <p:cNvSpPr/>
              <p:nvPr/>
            </p:nvSpPr>
            <p:spPr>
              <a:xfrm>
                <a:off x="6908000" y="3652950"/>
                <a:ext cx="143775" cy="143800"/>
              </a:xfrm>
              <a:custGeom>
                <a:rect b="b" l="l" r="r" t="t"/>
                <a:pathLst>
                  <a:path extrusionOk="0" h="5752" w="5751">
                    <a:moveTo>
                      <a:pt x="2870" y="1"/>
                    </a:moveTo>
                    <a:cubicBezTo>
                      <a:pt x="1286" y="1"/>
                      <a:pt x="0" y="1287"/>
                      <a:pt x="0" y="2870"/>
                    </a:cubicBezTo>
                    <a:cubicBezTo>
                      <a:pt x="0" y="4466"/>
                      <a:pt x="1286" y="5752"/>
                      <a:pt x="2870" y="5752"/>
                    </a:cubicBezTo>
                    <a:cubicBezTo>
                      <a:pt x="4453" y="5752"/>
                      <a:pt x="5751" y="4466"/>
                      <a:pt x="5751" y="2870"/>
                    </a:cubicBezTo>
                    <a:cubicBezTo>
                      <a:pt x="5751" y="1287"/>
                      <a:pt x="4453" y="1"/>
                      <a:pt x="2870" y="1"/>
                    </a:cubicBez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4"/>
              <p:cNvSpPr/>
              <p:nvPr/>
            </p:nvSpPr>
            <p:spPr>
              <a:xfrm>
                <a:off x="6960975" y="4091100"/>
                <a:ext cx="148850" cy="399200"/>
              </a:xfrm>
              <a:custGeom>
                <a:rect b="b" l="l" r="r" t="t"/>
                <a:pathLst>
                  <a:path extrusionOk="0" h="15968" w="5954">
                    <a:moveTo>
                      <a:pt x="4858" y="1"/>
                    </a:moveTo>
                    <a:lnTo>
                      <a:pt x="1" y="429"/>
                    </a:lnTo>
                    <a:lnTo>
                      <a:pt x="2096" y="15848"/>
                    </a:lnTo>
                    <a:cubicBezTo>
                      <a:pt x="2096" y="15848"/>
                      <a:pt x="2720" y="15968"/>
                      <a:pt x="3570" y="15968"/>
                    </a:cubicBezTo>
                    <a:cubicBezTo>
                      <a:pt x="4283" y="15968"/>
                      <a:pt x="5156" y="15884"/>
                      <a:pt x="5954" y="15574"/>
                    </a:cubicBezTo>
                    <a:lnTo>
                      <a:pt x="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4"/>
              <p:cNvSpPr/>
              <p:nvPr/>
            </p:nvSpPr>
            <p:spPr>
              <a:xfrm>
                <a:off x="6908300" y="3716650"/>
                <a:ext cx="173850" cy="386975"/>
              </a:xfrm>
              <a:custGeom>
                <a:rect b="b" l="l" r="r" t="t"/>
                <a:pathLst>
                  <a:path extrusionOk="0" h="15479" w="6954">
                    <a:moveTo>
                      <a:pt x="5715" y="1"/>
                    </a:moveTo>
                    <a:lnTo>
                      <a:pt x="0" y="656"/>
                    </a:lnTo>
                    <a:lnTo>
                      <a:pt x="2108" y="15479"/>
                    </a:lnTo>
                    <a:lnTo>
                      <a:pt x="6953" y="14919"/>
                    </a:lnTo>
                    <a:lnTo>
                      <a:pt x="5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4"/>
              <p:cNvSpPr/>
              <p:nvPr/>
            </p:nvSpPr>
            <p:spPr>
              <a:xfrm>
                <a:off x="6960675" y="4035450"/>
                <a:ext cx="121775" cy="122050"/>
              </a:xfrm>
              <a:custGeom>
                <a:rect b="b" l="l" r="r" t="t"/>
                <a:pathLst>
                  <a:path extrusionOk="0" h="4882" w="4871">
                    <a:moveTo>
                      <a:pt x="2441" y="0"/>
                    </a:moveTo>
                    <a:cubicBezTo>
                      <a:pt x="1096" y="0"/>
                      <a:pt x="1" y="1096"/>
                      <a:pt x="1" y="2441"/>
                    </a:cubicBezTo>
                    <a:cubicBezTo>
                      <a:pt x="1" y="3787"/>
                      <a:pt x="1096" y="4882"/>
                      <a:pt x="2441" y="4882"/>
                    </a:cubicBezTo>
                    <a:cubicBezTo>
                      <a:pt x="3787" y="4882"/>
                      <a:pt x="4870" y="3787"/>
                      <a:pt x="4870" y="2441"/>
                    </a:cubicBezTo>
                    <a:cubicBezTo>
                      <a:pt x="4870" y="1096"/>
                      <a:pt x="3787" y="0"/>
                      <a:pt x="2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4"/>
              <p:cNvSpPr/>
              <p:nvPr/>
            </p:nvSpPr>
            <p:spPr>
              <a:xfrm>
                <a:off x="6757375" y="3652950"/>
                <a:ext cx="294400" cy="143800"/>
              </a:xfrm>
              <a:custGeom>
                <a:rect b="b" l="l" r="r" t="t"/>
                <a:pathLst>
                  <a:path extrusionOk="0" h="5752" w="11776">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6757375" y="3652950"/>
                <a:ext cx="294400" cy="143800"/>
              </a:xfrm>
              <a:custGeom>
                <a:rect b="b" l="l" r="r" t="t"/>
                <a:pathLst>
                  <a:path extrusionOk="0" h="5752" w="11776">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4"/>
              <p:cNvSpPr/>
              <p:nvPr/>
            </p:nvSpPr>
            <p:spPr>
              <a:xfrm>
                <a:off x="6995800" y="3255300"/>
                <a:ext cx="98550" cy="98550"/>
              </a:xfrm>
              <a:custGeom>
                <a:rect b="b" l="l" r="r" t="t"/>
                <a:pathLst>
                  <a:path extrusionOk="0" h="3942" w="3942">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6678500" y="3267500"/>
                <a:ext cx="98550" cy="98550"/>
              </a:xfrm>
              <a:custGeom>
                <a:rect b="b" l="l" r="r" t="t"/>
                <a:pathLst>
                  <a:path extrusionOk="0" h="3942" w="3942">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6694275" y="3192775"/>
                <a:ext cx="426275" cy="606050"/>
              </a:xfrm>
              <a:custGeom>
                <a:rect b="b" l="l" r="r" t="t"/>
                <a:pathLst>
                  <a:path extrusionOk="0" h="24242" w="17051">
                    <a:moveTo>
                      <a:pt x="7726" y="1"/>
                    </a:moveTo>
                    <a:cubicBezTo>
                      <a:pt x="4115" y="1"/>
                      <a:pt x="1" y="3513"/>
                      <a:pt x="1" y="3513"/>
                    </a:cubicBezTo>
                    <a:lnTo>
                      <a:pt x="1965" y="13407"/>
                    </a:lnTo>
                    <a:cubicBezTo>
                      <a:pt x="1965" y="13407"/>
                      <a:pt x="1358" y="19563"/>
                      <a:pt x="1453" y="20706"/>
                    </a:cubicBezTo>
                    <a:cubicBezTo>
                      <a:pt x="1545" y="21697"/>
                      <a:pt x="2041" y="21767"/>
                      <a:pt x="2179" y="21767"/>
                    </a:cubicBezTo>
                    <a:cubicBezTo>
                      <a:pt x="2202" y="21767"/>
                      <a:pt x="2215" y="21765"/>
                      <a:pt x="2215" y="21765"/>
                    </a:cubicBezTo>
                    <a:lnTo>
                      <a:pt x="2215" y="23551"/>
                    </a:lnTo>
                    <a:cubicBezTo>
                      <a:pt x="2215" y="23551"/>
                      <a:pt x="5132" y="24242"/>
                      <a:pt x="8823" y="24242"/>
                    </a:cubicBezTo>
                    <a:cubicBezTo>
                      <a:pt x="11764" y="24242"/>
                      <a:pt x="15026" y="23587"/>
                      <a:pt x="15145" y="23278"/>
                    </a:cubicBezTo>
                    <a:lnTo>
                      <a:pt x="15169" y="21813"/>
                    </a:lnTo>
                    <a:cubicBezTo>
                      <a:pt x="15169" y="21813"/>
                      <a:pt x="16491" y="21218"/>
                      <a:pt x="16765" y="19753"/>
                    </a:cubicBezTo>
                    <a:cubicBezTo>
                      <a:pt x="17050" y="18289"/>
                      <a:pt x="15193" y="14491"/>
                      <a:pt x="15098" y="12812"/>
                    </a:cubicBezTo>
                    <a:cubicBezTo>
                      <a:pt x="15002" y="11121"/>
                      <a:pt x="15074" y="2811"/>
                      <a:pt x="15074" y="2811"/>
                    </a:cubicBezTo>
                    <a:cubicBezTo>
                      <a:pt x="15074" y="2811"/>
                      <a:pt x="11776" y="275"/>
                      <a:pt x="8085" y="13"/>
                    </a:cubicBezTo>
                    <a:cubicBezTo>
                      <a:pt x="7966" y="5"/>
                      <a:pt x="7846" y="1"/>
                      <a:pt x="77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4"/>
              <p:cNvSpPr/>
              <p:nvPr/>
            </p:nvSpPr>
            <p:spPr>
              <a:xfrm>
                <a:off x="6830600" y="3572300"/>
                <a:ext cx="210475" cy="156000"/>
              </a:xfrm>
              <a:custGeom>
                <a:rect b="b" l="l" r="r" t="t"/>
                <a:pathLst>
                  <a:path extrusionOk="0" h="6240" w="8419">
                    <a:moveTo>
                      <a:pt x="6240" y="0"/>
                    </a:moveTo>
                    <a:lnTo>
                      <a:pt x="2072" y="96"/>
                    </a:lnTo>
                    <a:cubicBezTo>
                      <a:pt x="2227" y="1346"/>
                      <a:pt x="1537" y="2715"/>
                      <a:pt x="1" y="2846"/>
                    </a:cubicBezTo>
                    <a:lnTo>
                      <a:pt x="60" y="6239"/>
                    </a:lnTo>
                    <a:lnTo>
                      <a:pt x="8418" y="5822"/>
                    </a:lnTo>
                    <a:lnTo>
                      <a:pt x="8037" y="2548"/>
                    </a:lnTo>
                    <a:cubicBezTo>
                      <a:pt x="6775" y="2286"/>
                      <a:pt x="6180" y="1119"/>
                      <a:pt x="6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4"/>
              <p:cNvSpPr/>
              <p:nvPr/>
            </p:nvSpPr>
            <p:spPr>
              <a:xfrm>
                <a:off x="6730000" y="3143600"/>
                <a:ext cx="289925" cy="106650"/>
              </a:xfrm>
              <a:custGeom>
                <a:rect b="b" l="l" r="r" t="t"/>
                <a:pathLst>
                  <a:path extrusionOk="0" h="4266" w="11597">
                    <a:moveTo>
                      <a:pt x="3191" y="0"/>
                    </a:moveTo>
                    <a:cubicBezTo>
                      <a:pt x="2001" y="0"/>
                      <a:pt x="531" y="315"/>
                      <a:pt x="322" y="1182"/>
                    </a:cubicBezTo>
                    <a:cubicBezTo>
                      <a:pt x="0" y="2456"/>
                      <a:pt x="1322" y="4266"/>
                      <a:pt x="1322" y="4266"/>
                    </a:cubicBezTo>
                    <a:lnTo>
                      <a:pt x="11061" y="3920"/>
                    </a:lnTo>
                    <a:cubicBezTo>
                      <a:pt x="11061" y="3920"/>
                      <a:pt x="11597" y="2337"/>
                      <a:pt x="10847" y="1182"/>
                    </a:cubicBezTo>
                    <a:cubicBezTo>
                      <a:pt x="10597" y="797"/>
                      <a:pt x="9961" y="669"/>
                      <a:pt x="9223" y="669"/>
                    </a:cubicBezTo>
                    <a:cubicBezTo>
                      <a:pt x="7749" y="669"/>
                      <a:pt x="5870" y="1182"/>
                      <a:pt x="5870" y="1182"/>
                    </a:cubicBezTo>
                    <a:cubicBezTo>
                      <a:pt x="5870" y="1182"/>
                      <a:pt x="5370" y="563"/>
                      <a:pt x="4549" y="194"/>
                    </a:cubicBezTo>
                    <a:cubicBezTo>
                      <a:pt x="4277" y="74"/>
                      <a:pt x="3767"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6837750" y="3091875"/>
                <a:ext cx="91700" cy="149750"/>
              </a:xfrm>
              <a:custGeom>
                <a:rect b="b" l="l" r="r" t="t"/>
                <a:pathLst>
                  <a:path extrusionOk="0" h="5990" w="3668">
                    <a:moveTo>
                      <a:pt x="0" y="1"/>
                    </a:moveTo>
                    <a:lnTo>
                      <a:pt x="500" y="4811"/>
                    </a:lnTo>
                    <a:cubicBezTo>
                      <a:pt x="564" y="5508"/>
                      <a:pt x="1639" y="5990"/>
                      <a:pt x="2488" y="5990"/>
                    </a:cubicBezTo>
                    <a:cubicBezTo>
                      <a:pt x="2596" y="5990"/>
                      <a:pt x="2700" y="5982"/>
                      <a:pt x="2798" y="5966"/>
                    </a:cubicBezTo>
                    <a:cubicBezTo>
                      <a:pt x="3525" y="5847"/>
                      <a:pt x="3501" y="5144"/>
                      <a:pt x="3525" y="4454"/>
                    </a:cubicBezTo>
                    <a:lnTo>
                      <a:pt x="3632" y="2037"/>
                    </a:lnTo>
                    <a:lnTo>
                      <a:pt x="3668" y="1870"/>
                    </a:lnTo>
                    <a:lnTo>
                      <a:pt x="0" y="1"/>
                    </a:ln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6837750" y="3091875"/>
                <a:ext cx="91700" cy="88450"/>
              </a:xfrm>
              <a:custGeom>
                <a:rect b="b" l="l" r="r" t="t"/>
                <a:pathLst>
                  <a:path extrusionOk="0" h="3538" w="3668">
                    <a:moveTo>
                      <a:pt x="0" y="1"/>
                    </a:moveTo>
                    <a:lnTo>
                      <a:pt x="239" y="2263"/>
                    </a:lnTo>
                    <a:cubicBezTo>
                      <a:pt x="881" y="3232"/>
                      <a:pt x="2131" y="3537"/>
                      <a:pt x="3482" y="3537"/>
                    </a:cubicBezTo>
                    <a:cubicBezTo>
                      <a:pt x="3508" y="3537"/>
                      <a:pt x="3534" y="3537"/>
                      <a:pt x="3560" y="3537"/>
                    </a:cubicBezTo>
                    <a:lnTo>
                      <a:pt x="3632" y="2037"/>
                    </a:lnTo>
                    <a:lnTo>
                      <a:pt x="3668" y="1870"/>
                    </a:lnTo>
                    <a:lnTo>
                      <a:pt x="0" y="1"/>
                    </a:lnTo>
                    <a:close/>
                  </a:path>
                </a:pathLst>
              </a:custGeom>
              <a:solidFill>
                <a:srgbClr val="804A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6753800" y="2893700"/>
                <a:ext cx="252750" cy="276950"/>
              </a:xfrm>
              <a:custGeom>
                <a:rect b="b" l="l" r="r" t="t"/>
                <a:pathLst>
                  <a:path extrusionOk="0" h="11078" w="10110">
                    <a:moveTo>
                      <a:pt x="5285" y="1"/>
                    </a:moveTo>
                    <a:cubicBezTo>
                      <a:pt x="3389" y="1"/>
                      <a:pt x="2110" y="800"/>
                      <a:pt x="1239" y="2117"/>
                    </a:cubicBezTo>
                    <a:cubicBezTo>
                      <a:pt x="525" y="3177"/>
                      <a:pt x="822" y="4582"/>
                      <a:pt x="977" y="5094"/>
                    </a:cubicBezTo>
                    <a:cubicBezTo>
                      <a:pt x="560" y="5130"/>
                      <a:pt x="1" y="5380"/>
                      <a:pt x="132" y="6499"/>
                    </a:cubicBezTo>
                    <a:cubicBezTo>
                      <a:pt x="322" y="8201"/>
                      <a:pt x="1561" y="8237"/>
                      <a:pt x="1930" y="8309"/>
                    </a:cubicBezTo>
                    <a:cubicBezTo>
                      <a:pt x="1930" y="8309"/>
                      <a:pt x="2549" y="11078"/>
                      <a:pt x="5871" y="11078"/>
                    </a:cubicBezTo>
                    <a:cubicBezTo>
                      <a:pt x="6028" y="11078"/>
                      <a:pt x="6190" y="11072"/>
                      <a:pt x="6359" y="11059"/>
                    </a:cubicBezTo>
                    <a:cubicBezTo>
                      <a:pt x="10109" y="10761"/>
                      <a:pt x="9490" y="7868"/>
                      <a:pt x="9466" y="5939"/>
                    </a:cubicBezTo>
                    <a:cubicBezTo>
                      <a:pt x="9442" y="4796"/>
                      <a:pt x="9514" y="3141"/>
                      <a:pt x="9061" y="1951"/>
                    </a:cubicBezTo>
                    <a:cubicBezTo>
                      <a:pt x="9061" y="1951"/>
                      <a:pt x="9061" y="1939"/>
                      <a:pt x="9061" y="1939"/>
                    </a:cubicBezTo>
                    <a:cubicBezTo>
                      <a:pt x="8859" y="1415"/>
                      <a:pt x="8550" y="974"/>
                      <a:pt x="8085" y="701"/>
                    </a:cubicBezTo>
                    <a:cubicBezTo>
                      <a:pt x="7585" y="343"/>
                      <a:pt x="6883" y="105"/>
                      <a:pt x="5835" y="22"/>
                    </a:cubicBezTo>
                    <a:cubicBezTo>
                      <a:pt x="5646" y="8"/>
                      <a:pt x="5463" y="1"/>
                      <a:pt x="5285" y="1"/>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6735050" y="2836200"/>
                <a:ext cx="307500" cy="229800"/>
              </a:xfrm>
              <a:custGeom>
                <a:rect b="b" l="l" r="r" t="t"/>
                <a:pathLst>
                  <a:path extrusionOk="0" h="9192" w="12300">
                    <a:moveTo>
                      <a:pt x="10621" y="0"/>
                    </a:moveTo>
                    <a:lnTo>
                      <a:pt x="6382" y="2048"/>
                    </a:lnTo>
                    <a:cubicBezTo>
                      <a:pt x="4668" y="2524"/>
                      <a:pt x="3084" y="2048"/>
                      <a:pt x="2430" y="2536"/>
                    </a:cubicBezTo>
                    <a:cubicBezTo>
                      <a:pt x="2013" y="2870"/>
                      <a:pt x="1775" y="3167"/>
                      <a:pt x="1644" y="3489"/>
                    </a:cubicBezTo>
                    <a:lnTo>
                      <a:pt x="620" y="2227"/>
                    </a:lnTo>
                    <a:lnTo>
                      <a:pt x="620" y="2227"/>
                    </a:lnTo>
                    <a:cubicBezTo>
                      <a:pt x="620" y="2227"/>
                      <a:pt x="1" y="3751"/>
                      <a:pt x="1203" y="4275"/>
                    </a:cubicBezTo>
                    <a:cubicBezTo>
                      <a:pt x="941" y="4453"/>
                      <a:pt x="703" y="4751"/>
                      <a:pt x="584" y="5227"/>
                    </a:cubicBezTo>
                    <a:cubicBezTo>
                      <a:pt x="251" y="6525"/>
                      <a:pt x="1215" y="7573"/>
                      <a:pt x="1215" y="7573"/>
                    </a:cubicBezTo>
                    <a:cubicBezTo>
                      <a:pt x="1215" y="7573"/>
                      <a:pt x="1414" y="7427"/>
                      <a:pt x="1722" y="7427"/>
                    </a:cubicBezTo>
                    <a:cubicBezTo>
                      <a:pt x="1827" y="7427"/>
                      <a:pt x="1945" y="7444"/>
                      <a:pt x="2072" y="7489"/>
                    </a:cubicBezTo>
                    <a:cubicBezTo>
                      <a:pt x="2513" y="7644"/>
                      <a:pt x="3001" y="8418"/>
                      <a:pt x="2977" y="9192"/>
                    </a:cubicBezTo>
                    <a:lnTo>
                      <a:pt x="3370" y="9132"/>
                    </a:lnTo>
                    <a:lnTo>
                      <a:pt x="3323" y="7525"/>
                    </a:lnTo>
                    <a:cubicBezTo>
                      <a:pt x="3323" y="7525"/>
                      <a:pt x="3846" y="7132"/>
                      <a:pt x="4311" y="5787"/>
                    </a:cubicBezTo>
                    <a:cubicBezTo>
                      <a:pt x="4881" y="6072"/>
                      <a:pt x="5542" y="6235"/>
                      <a:pt x="6125" y="6235"/>
                    </a:cubicBezTo>
                    <a:cubicBezTo>
                      <a:pt x="6272" y="6235"/>
                      <a:pt x="6415" y="6225"/>
                      <a:pt x="6549" y="6203"/>
                    </a:cubicBezTo>
                    <a:lnTo>
                      <a:pt x="5299" y="4989"/>
                    </a:lnTo>
                    <a:lnTo>
                      <a:pt x="5299" y="4989"/>
                    </a:lnTo>
                    <a:cubicBezTo>
                      <a:pt x="6430" y="5810"/>
                      <a:pt x="7323" y="6120"/>
                      <a:pt x="8716" y="6191"/>
                    </a:cubicBezTo>
                    <a:cubicBezTo>
                      <a:pt x="8780" y="6194"/>
                      <a:pt x="8843" y="6196"/>
                      <a:pt x="8907" y="6196"/>
                    </a:cubicBezTo>
                    <a:cubicBezTo>
                      <a:pt x="10242" y="6196"/>
                      <a:pt x="11618" y="5601"/>
                      <a:pt x="12300" y="4453"/>
                    </a:cubicBezTo>
                    <a:lnTo>
                      <a:pt x="12300" y="4453"/>
                    </a:lnTo>
                    <a:cubicBezTo>
                      <a:pt x="12111" y="4464"/>
                      <a:pt x="11908" y="4467"/>
                      <a:pt x="11700" y="4467"/>
                    </a:cubicBezTo>
                    <a:cubicBezTo>
                      <a:pt x="11448" y="4467"/>
                      <a:pt x="11187" y="4463"/>
                      <a:pt x="10935" y="4463"/>
                    </a:cubicBezTo>
                    <a:cubicBezTo>
                      <a:pt x="10727" y="4463"/>
                      <a:pt x="10524" y="4466"/>
                      <a:pt x="10335" y="4477"/>
                    </a:cubicBezTo>
                    <a:cubicBezTo>
                      <a:pt x="12228" y="3203"/>
                      <a:pt x="11407" y="357"/>
                      <a:pt x="10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4"/>
              <p:cNvSpPr/>
              <p:nvPr/>
            </p:nvSpPr>
            <p:spPr>
              <a:xfrm>
                <a:off x="6766000" y="3031150"/>
                <a:ext cx="29200" cy="53225"/>
              </a:xfrm>
              <a:custGeom>
                <a:rect b="b" l="l" r="r" t="t"/>
                <a:pathLst>
                  <a:path extrusionOk="0" h="2129" w="1168">
                    <a:moveTo>
                      <a:pt x="532" y="0"/>
                    </a:moveTo>
                    <a:cubicBezTo>
                      <a:pt x="526" y="0"/>
                      <a:pt x="519" y="0"/>
                      <a:pt x="513" y="1"/>
                    </a:cubicBezTo>
                    <a:cubicBezTo>
                      <a:pt x="322" y="1"/>
                      <a:pt x="180" y="191"/>
                      <a:pt x="132" y="382"/>
                    </a:cubicBezTo>
                    <a:cubicBezTo>
                      <a:pt x="1" y="822"/>
                      <a:pt x="180" y="1299"/>
                      <a:pt x="370" y="1739"/>
                    </a:cubicBezTo>
                    <a:cubicBezTo>
                      <a:pt x="418" y="1870"/>
                      <a:pt x="477" y="2001"/>
                      <a:pt x="596" y="2084"/>
                    </a:cubicBezTo>
                    <a:cubicBezTo>
                      <a:pt x="645" y="2113"/>
                      <a:pt x="703" y="2129"/>
                      <a:pt x="758" y="2129"/>
                    </a:cubicBezTo>
                    <a:cubicBezTo>
                      <a:pt x="841" y="2129"/>
                      <a:pt x="918" y="2096"/>
                      <a:pt x="953" y="2025"/>
                    </a:cubicBezTo>
                    <a:cubicBezTo>
                      <a:pt x="1013" y="1906"/>
                      <a:pt x="930" y="1763"/>
                      <a:pt x="858" y="1644"/>
                    </a:cubicBezTo>
                    <a:cubicBezTo>
                      <a:pt x="799" y="1525"/>
                      <a:pt x="751" y="1358"/>
                      <a:pt x="870" y="1287"/>
                    </a:cubicBezTo>
                    <a:cubicBezTo>
                      <a:pt x="918" y="1251"/>
                      <a:pt x="989" y="1251"/>
                      <a:pt x="1049" y="1215"/>
                    </a:cubicBezTo>
                    <a:cubicBezTo>
                      <a:pt x="1168" y="1156"/>
                      <a:pt x="1168" y="989"/>
                      <a:pt x="1132" y="846"/>
                    </a:cubicBezTo>
                    <a:cubicBezTo>
                      <a:pt x="1096" y="668"/>
                      <a:pt x="1025" y="489"/>
                      <a:pt x="930" y="322"/>
                    </a:cubicBezTo>
                    <a:cubicBezTo>
                      <a:pt x="849" y="161"/>
                      <a:pt x="713" y="0"/>
                      <a:pt x="532" y="0"/>
                    </a:cubicBezTo>
                    <a:close/>
                  </a:path>
                </a:pathLst>
              </a:custGeom>
              <a:solidFill>
                <a:srgbClr val="804A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4"/>
              <p:cNvSpPr/>
              <p:nvPr/>
            </p:nvSpPr>
            <p:spPr>
              <a:xfrm>
                <a:off x="6678500" y="3267500"/>
                <a:ext cx="98550" cy="98550"/>
              </a:xfrm>
              <a:custGeom>
                <a:rect b="b" l="l" r="r" t="t"/>
                <a:pathLst>
                  <a:path extrusionOk="0" h="3942" w="3942">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6674925" y="3740775"/>
                <a:ext cx="43475" cy="43475"/>
              </a:xfrm>
              <a:custGeom>
                <a:rect b="b" l="l" r="r" t="t"/>
                <a:pathLst>
                  <a:path extrusionOk="0" h="1739" w="1739">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4"/>
              <p:cNvSpPr/>
              <p:nvPr/>
            </p:nvSpPr>
            <p:spPr>
              <a:xfrm>
                <a:off x="6675525" y="3762500"/>
                <a:ext cx="94975" cy="94375"/>
              </a:xfrm>
              <a:custGeom>
                <a:rect b="b" l="l" r="r" t="t"/>
                <a:pathLst>
                  <a:path extrusionOk="0" h="3775" w="3799">
                    <a:moveTo>
                      <a:pt x="1715" y="0"/>
                    </a:moveTo>
                    <a:lnTo>
                      <a:pt x="0" y="203"/>
                    </a:lnTo>
                    <a:cubicBezTo>
                      <a:pt x="0" y="203"/>
                      <a:pt x="408" y="3757"/>
                      <a:pt x="852" y="3757"/>
                    </a:cubicBezTo>
                    <a:cubicBezTo>
                      <a:pt x="869" y="3757"/>
                      <a:pt x="887" y="3751"/>
                      <a:pt x="905" y="3739"/>
                    </a:cubicBezTo>
                    <a:cubicBezTo>
                      <a:pt x="1049" y="3639"/>
                      <a:pt x="1168" y="3605"/>
                      <a:pt x="1277" y="3605"/>
                    </a:cubicBezTo>
                    <a:cubicBezTo>
                      <a:pt x="1518" y="3605"/>
                      <a:pt x="1709" y="3775"/>
                      <a:pt x="2013" y="3775"/>
                    </a:cubicBezTo>
                    <a:cubicBezTo>
                      <a:pt x="2387" y="3765"/>
                      <a:pt x="2476" y="3413"/>
                      <a:pt x="2718" y="3413"/>
                    </a:cubicBezTo>
                    <a:cubicBezTo>
                      <a:pt x="2769" y="3413"/>
                      <a:pt x="2826" y="3428"/>
                      <a:pt x="2894" y="3465"/>
                    </a:cubicBezTo>
                    <a:cubicBezTo>
                      <a:pt x="3033" y="3537"/>
                      <a:pt x="3165" y="3571"/>
                      <a:pt x="3279" y="3571"/>
                    </a:cubicBezTo>
                    <a:cubicBezTo>
                      <a:pt x="3484" y="3571"/>
                      <a:pt x="3628" y="3458"/>
                      <a:pt x="3644" y="3251"/>
                    </a:cubicBezTo>
                    <a:cubicBezTo>
                      <a:pt x="3656" y="2929"/>
                      <a:pt x="3537" y="2370"/>
                      <a:pt x="3537" y="2370"/>
                    </a:cubicBezTo>
                    <a:cubicBezTo>
                      <a:pt x="3537" y="2370"/>
                      <a:pt x="3799" y="1739"/>
                      <a:pt x="3441" y="1370"/>
                    </a:cubicBezTo>
                    <a:cubicBezTo>
                      <a:pt x="3084" y="989"/>
                      <a:pt x="1882" y="631"/>
                      <a:pt x="1715" y="0"/>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6674925" y="3740775"/>
                <a:ext cx="43475" cy="43475"/>
              </a:xfrm>
              <a:custGeom>
                <a:rect b="b" l="l" r="r" t="t"/>
                <a:pathLst>
                  <a:path extrusionOk="0" h="1739" w="1739">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6659450" y="3303225"/>
                <a:ext cx="116100" cy="464350"/>
              </a:xfrm>
              <a:custGeom>
                <a:rect b="b" l="l" r="r" t="t"/>
                <a:pathLst>
                  <a:path extrusionOk="0" h="18574" w="4644">
                    <a:moveTo>
                      <a:pt x="834" y="0"/>
                    </a:moveTo>
                    <a:cubicBezTo>
                      <a:pt x="12" y="2762"/>
                      <a:pt x="1" y="9942"/>
                      <a:pt x="1" y="9942"/>
                    </a:cubicBezTo>
                    <a:cubicBezTo>
                      <a:pt x="1" y="10001"/>
                      <a:pt x="1" y="10061"/>
                      <a:pt x="1" y="10120"/>
                    </a:cubicBezTo>
                    <a:cubicBezTo>
                      <a:pt x="72" y="11287"/>
                      <a:pt x="453" y="17597"/>
                      <a:pt x="643" y="18574"/>
                    </a:cubicBezTo>
                    <a:lnTo>
                      <a:pt x="2358" y="18371"/>
                    </a:lnTo>
                    <a:cubicBezTo>
                      <a:pt x="2251" y="17264"/>
                      <a:pt x="2715" y="15085"/>
                      <a:pt x="3025" y="13049"/>
                    </a:cubicBezTo>
                    <a:cubicBezTo>
                      <a:pt x="3322" y="11085"/>
                      <a:pt x="3334" y="9942"/>
                      <a:pt x="3334" y="9942"/>
                    </a:cubicBezTo>
                    <a:cubicBezTo>
                      <a:pt x="3382" y="9215"/>
                      <a:pt x="3942" y="4239"/>
                      <a:pt x="4644" y="1036"/>
                    </a:cubicBezTo>
                    <a:lnTo>
                      <a:pt x="834" y="0"/>
                    </a:lnTo>
                    <a:close/>
                  </a:path>
                </a:pathLst>
              </a:custGeom>
              <a:solidFill>
                <a:srgbClr val="9B6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6660350" y="3467225"/>
                <a:ext cx="89625" cy="61925"/>
              </a:xfrm>
              <a:custGeom>
                <a:rect b="b" l="l" r="r" t="t"/>
                <a:pathLst>
                  <a:path extrusionOk="0" h="2477" w="3585">
                    <a:moveTo>
                      <a:pt x="48" y="0"/>
                    </a:moveTo>
                    <a:cubicBezTo>
                      <a:pt x="24" y="477"/>
                      <a:pt x="12" y="929"/>
                      <a:pt x="0" y="1334"/>
                    </a:cubicBezTo>
                    <a:cubicBezTo>
                      <a:pt x="1072" y="1858"/>
                      <a:pt x="2215" y="2239"/>
                      <a:pt x="3382" y="2477"/>
                    </a:cubicBezTo>
                    <a:cubicBezTo>
                      <a:pt x="3441" y="2024"/>
                      <a:pt x="3501" y="1429"/>
                      <a:pt x="3584" y="762"/>
                    </a:cubicBezTo>
                    <a:cubicBezTo>
                      <a:pt x="3179" y="620"/>
                      <a:pt x="2774" y="489"/>
                      <a:pt x="2358" y="370"/>
                    </a:cubicBezTo>
                    <a:cubicBezTo>
                      <a:pt x="1596" y="167"/>
                      <a:pt x="822" y="36"/>
                      <a:pt x="48" y="0"/>
                    </a:cubicBezTo>
                    <a:close/>
                  </a:path>
                </a:pathLst>
              </a:custGeom>
              <a:solidFill>
                <a:srgbClr val="804A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6644575" y="3267500"/>
                <a:ext cx="132475" cy="242250"/>
              </a:xfrm>
              <a:custGeom>
                <a:rect b="b" l="l" r="r" t="t"/>
                <a:pathLst>
                  <a:path extrusionOk="0" h="9690" w="5299">
                    <a:moveTo>
                      <a:pt x="3322" y="0"/>
                    </a:moveTo>
                    <a:cubicBezTo>
                      <a:pt x="2429" y="0"/>
                      <a:pt x="1667" y="608"/>
                      <a:pt x="1429" y="1429"/>
                    </a:cubicBezTo>
                    <a:cubicBezTo>
                      <a:pt x="941" y="3072"/>
                      <a:pt x="0" y="5811"/>
                      <a:pt x="0" y="8537"/>
                    </a:cubicBezTo>
                    <a:cubicBezTo>
                      <a:pt x="0" y="8537"/>
                      <a:pt x="1955" y="9689"/>
                      <a:pt x="3942" y="9689"/>
                    </a:cubicBezTo>
                    <a:cubicBezTo>
                      <a:pt x="4092" y="9689"/>
                      <a:pt x="4243" y="9682"/>
                      <a:pt x="4394" y="9668"/>
                    </a:cubicBezTo>
                    <a:cubicBezTo>
                      <a:pt x="4394" y="9668"/>
                      <a:pt x="4775" y="4584"/>
                      <a:pt x="5239" y="2465"/>
                    </a:cubicBezTo>
                    <a:lnTo>
                      <a:pt x="5227" y="2465"/>
                    </a:lnTo>
                    <a:cubicBezTo>
                      <a:pt x="5275" y="2310"/>
                      <a:pt x="5299" y="2143"/>
                      <a:pt x="5299" y="1965"/>
                    </a:cubicBezTo>
                    <a:cubicBezTo>
                      <a:pt x="5299" y="881"/>
                      <a:pt x="4417"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7030625" y="4573025"/>
                <a:ext cx="144975" cy="17875"/>
              </a:xfrm>
              <a:custGeom>
                <a:rect b="b" l="l" r="r" t="t"/>
                <a:pathLst>
                  <a:path extrusionOk="0" h="715" w="5799">
                    <a:moveTo>
                      <a:pt x="1" y="0"/>
                    </a:moveTo>
                    <a:lnTo>
                      <a:pt x="24" y="714"/>
                    </a:lnTo>
                    <a:lnTo>
                      <a:pt x="5799" y="714"/>
                    </a:lnTo>
                    <a:lnTo>
                      <a:pt x="5644" y="0"/>
                    </a:lnTo>
                    <a:close/>
                  </a:path>
                </a:pathLst>
              </a:custGeom>
              <a:solidFill>
                <a:srgbClr val="FE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7027050" y="4471150"/>
                <a:ext cx="146175" cy="101900"/>
              </a:xfrm>
              <a:custGeom>
                <a:rect b="b" l="l" r="r" t="t"/>
                <a:pathLst>
                  <a:path extrusionOk="0" h="4076" w="5847">
                    <a:moveTo>
                      <a:pt x="2933" y="0"/>
                    </a:moveTo>
                    <a:cubicBezTo>
                      <a:pt x="2217" y="0"/>
                      <a:pt x="1275" y="75"/>
                      <a:pt x="1275" y="75"/>
                    </a:cubicBezTo>
                    <a:cubicBezTo>
                      <a:pt x="1275" y="75"/>
                      <a:pt x="1501" y="2396"/>
                      <a:pt x="1394" y="2468"/>
                    </a:cubicBezTo>
                    <a:cubicBezTo>
                      <a:pt x="1386" y="2473"/>
                      <a:pt x="1373" y="2476"/>
                      <a:pt x="1357" y="2476"/>
                    </a:cubicBezTo>
                    <a:cubicBezTo>
                      <a:pt x="1144" y="2476"/>
                      <a:pt x="275" y="2052"/>
                      <a:pt x="92" y="2052"/>
                    </a:cubicBezTo>
                    <a:cubicBezTo>
                      <a:pt x="76" y="2052"/>
                      <a:pt x="65" y="2056"/>
                      <a:pt x="60" y="2063"/>
                    </a:cubicBezTo>
                    <a:cubicBezTo>
                      <a:pt x="1" y="2146"/>
                      <a:pt x="144" y="4075"/>
                      <a:pt x="144" y="4075"/>
                    </a:cubicBezTo>
                    <a:lnTo>
                      <a:pt x="5787" y="4075"/>
                    </a:lnTo>
                    <a:cubicBezTo>
                      <a:pt x="5787" y="4075"/>
                      <a:pt x="5847" y="3623"/>
                      <a:pt x="5192" y="2992"/>
                    </a:cubicBezTo>
                    <a:cubicBezTo>
                      <a:pt x="4537" y="2372"/>
                      <a:pt x="3513" y="1622"/>
                      <a:pt x="3513" y="1622"/>
                    </a:cubicBezTo>
                    <a:cubicBezTo>
                      <a:pt x="3513" y="1622"/>
                      <a:pt x="3989" y="253"/>
                      <a:pt x="3692" y="75"/>
                    </a:cubicBezTo>
                    <a:cubicBezTo>
                      <a:pt x="3592" y="19"/>
                      <a:pt x="3291" y="0"/>
                      <a:pt x="2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6681775" y="4490850"/>
                <a:ext cx="198275" cy="82200"/>
              </a:xfrm>
              <a:custGeom>
                <a:rect b="b" l="l" r="r" t="t"/>
                <a:pathLst>
                  <a:path extrusionOk="0" h="3288" w="7931">
                    <a:moveTo>
                      <a:pt x="4763" y="1"/>
                    </a:moveTo>
                    <a:cubicBezTo>
                      <a:pt x="4763" y="1"/>
                      <a:pt x="4632" y="1084"/>
                      <a:pt x="834" y="1989"/>
                    </a:cubicBezTo>
                    <a:cubicBezTo>
                      <a:pt x="1" y="2180"/>
                      <a:pt x="179" y="3287"/>
                      <a:pt x="179" y="3287"/>
                    </a:cubicBezTo>
                    <a:lnTo>
                      <a:pt x="7930" y="3287"/>
                    </a:lnTo>
                    <a:lnTo>
                      <a:pt x="7644" y="882"/>
                    </a:lnTo>
                    <a:cubicBezTo>
                      <a:pt x="7644" y="882"/>
                      <a:pt x="6957" y="1276"/>
                      <a:pt x="6334" y="1276"/>
                    </a:cubicBezTo>
                    <a:cubicBezTo>
                      <a:pt x="6215" y="1276"/>
                      <a:pt x="6098" y="1262"/>
                      <a:pt x="5989" y="1227"/>
                    </a:cubicBezTo>
                    <a:cubicBezTo>
                      <a:pt x="4977" y="906"/>
                      <a:pt x="4763" y="1"/>
                      <a:pt x="47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6686250" y="4573025"/>
                <a:ext cx="197650" cy="17875"/>
              </a:xfrm>
              <a:custGeom>
                <a:rect b="b" l="l" r="r" t="t"/>
                <a:pathLst>
                  <a:path extrusionOk="0" h="715" w="7906">
                    <a:moveTo>
                      <a:pt x="0" y="0"/>
                    </a:moveTo>
                    <a:lnTo>
                      <a:pt x="24" y="714"/>
                    </a:lnTo>
                    <a:lnTo>
                      <a:pt x="7906" y="714"/>
                    </a:lnTo>
                    <a:lnTo>
                      <a:pt x="7751" y="0"/>
                    </a:lnTo>
                    <a:close/>
                  </a:path>
                </a:pathLst>
              </a:custGeom>
              <a:solidFill>
                <a:srgbClr val="FE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6771075" y="4469725"/>
                <a:ext cx="29775" cy="49150"/>
              </a:xfrm>
              <a:custGeom>
                <a:rect b="b" l="l" r="r" t="t"/>
                <a:pathLst>
                  <a:path extrusionOk="0" h="1966" w="1191">
                    <a:moveTo>
                      <a:pt x="0" y="1"/>
                    </a:moveTo>
                    <a:lnTo>
                      <a:pt x="358" y="1965"/>
                    </a:lnTo>
                    <a:cubicBezTo>
                      <a:pt x="358" y="1965"/>
                      <a:pt x="1084" y="1846"/>
                      <a:pt x="1191" y="846"/>
                    </a:cubicBezTo>
                    <a:lnTo>
                      <a:pt x="1191" y="19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4"/>
              <p:cNvSpPr/>
              <p:nvPr/>
            </p:nvSpPr>
            <p:spPr>
              <a:xfrm>
                <a:off x="6723750" y="2863650"/>
                <a:ext cx="197075" cy="180925"/>
              </a:xfrm>
              <a:custGeom>
                <a:rect b="b" l="l" r="r" t="t"/>
                <a:pathLst>
                  <a:path extrusionOk="0" h="7237" w="7883">
                    <a:moveTo>
                      <a:pt x="5895" y="1"/>
                    </a:moveTo>
                    <a:cubicBezTo>
                      <a:pt x="3993" y="1"/>
                      <a:pt x="1774" y="700"/>
                      <a:pt x="1774" y="700"/>
                    </a:cubicBezTo>
                    <a:cubicBezTo>
                      <a:pt x="1774" y="700"/>
                      <a:pt x="1494" y="351"/>
                      <a:pt x="1138" y="351"/>
                    </a:cubicBezTo>
                    <a:cubicBezTo>
                      <a:pt x="959" y="351"/>
                      <a:pt x="762" y="438"/>
                      <a:pt x="572" y="700"/>
                    </a:cubicBezTo>
                    <a:cubicBezTo>
                      <a:pt x="0" y="1474"/>
                      <a:pt x="727" y="1807"/>
                      <a:pt x="524" y="2796"/>
                    </a:cubicBezTo>
                    <a:cubicBezTo>
                      <a:pt x="322" y="3784"/>
                      <a:pt x="1036" y="4129"/>
                      <a:pt x="572" y="5296"/>
                    </a:cubicBezTo>
                    <a:cubicBezTo>
                      <a:pt x="107" y="6451"/>
                      <a:pt x="1322" y="7237"/>
                      <a:pt x="1322" y="7237"/>
                    </a:cubicBezTo>
                    <a:cubicBezTo>
                      <a:pt x="1370" y="6367"/>
                      <a:pt x="2310" y="6344"/>
                      <a:pt x="2310" y="6344"/>
                    </a:cubicBezTo>
                    <a:cubicBezTo>
                      <a:pt x="3263" y="3486"/>
                      <a:pt x="6834" y="950"/>
                      <a:pt x="6834" y="950"/>
                    </a:cubicBezTo>
                    <a:lnTo>
                      <a:pt x="7882" y="438"/>
                    </a:lnTo>
                    <a:cubicBezTo>
                      <a:pt x="7384" y="115"/>
                      <a:pt x="6666" y="1"/>
                      <a:pt x="5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6928225" y="3245550"/>
                <a:ext cx="33075" cy="164850"/>
              </a:xfrm>
              <a:custGeom>
                <a:rect b="b" l="l" r="r" t="t"/>
                <a:pathLst>
                  <a:path extrusionOk="0" h="6594" w="1323">
                    <a:moveTo>
                      <a:pt x="284" y="0"/>
                    </a:moveTo>
                    <a:cubicBezTo>
                      <a:pt x="261" y="0"/>
                      <a:pt x="238" y="3"/>
                      <a:pt x="215" y="9"/>
                    </a:cubicBezTo>
                    <a:cubicBezTo>
                      <a:pt x="84" y="57"/>
                      <a:pt x="1" y="188"/>
                      <a:pt x="49" y="331"/>
                    </a:cubicBezTo>
                    <a:cubicBezTo>
                      <a:pt x="632" y="2248"/>
                      <a:pt x="811" y="4319"/>
                      <a:pt x="584" y="6308"/>
                    </a:cubicBezTo>
                    <a:cubicBezTo>
                      <a:pt x="572" y="6450"/>
                      <a:pt x="668" y="6570"/>
                      <a:pt x="811" y="6581"/>
                    </a:cubicBezTo>
                    <a:cubicBezTo>
                      <a:pt x="822" y="6593"/>
                      <a:pt x="834" y="6593"/>
                      <a:pt x="834" y="6593"/>
                    </a:cubicBezTo>
                    <a:cubicBezTo>
                      <a:pt x="965" y="6593"/>
                      <a:pt x="1072" y="6498"/>
                      <a:pt x="1084" y="6367"/>
                    </a:cubicBezTo>
                    <a:cubicBezTo>
                      <a:pt x="1322" y="4307"/>
                      <a:pt x="1132" y="2164"/>
                      <a:pt x="525" y="176"/>
                    </a:cubicBezTo>
                    <a:cubicBezTo>
                      <a:pt x="495" y="68"/>
                      <a:pt x="392" y="0"/>
                      <a:pt x="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4"/>
              <p:cNvSpPr/>
              <p:nvPr/>
            </p:nvSpPr>
            <p:spPr>
              <a:xfrm>
                <a:off x="6865125" y="3246875"/>
                <a:ext cx="25625" cy="185850"/>
              </a:xfrm>
              <a:custGeom>
                <a:rect b="b" l="l" r="r" t="t"/>
                <a:pathLst>
                  <a:path extrusionOk="0" h="7434" w="1025">
                    <a:moveTo>
                      <a:pt x="271" y="0"/>
                    </a:moveTo>
                    <a:cubicBezTo>
                      <a:pt x="257" y="0"/>
                      <a:pt x="242" y="1"/>
                      <a:pt x="227" y="4"/>
                    </a:cubicBezTo>
                    <a:cubicBezTo>
                      <a:pt x="96" y="28"/>
                      <a:pt x="1" y="159"/>
                      <a:pt x="25" y="290"/>
                    </a:cubicBezTo>
                    <a:cubicBezTo>
                      <a:pt x="417" y="2564"/>
                      <a:pt x="513" y="4873"/>
                      <a:pt x="322" y="7159"/>
                    </a:cubicBezTo>
                    <a:cubicBezTo>
                      <a:pt x="310" y="7302"/>
                      <a:pt x="417" y="7421"/>
                      <a:pt x="560" y="7433"/>
                    </a:cubicBezTo>
                    <a:lnTo>
                      <a:pt x="572" y="7433"/>
                    </a:lnTo>
                    <a:cubicBezTo>
                      <a:pt x="703" y="7433"/>
                      <a:pt x="822" y="7326"/>
                      <a:pt x="822" y="7195"/>
                    </a:cubicBezTo>
                    <a:cubicBezTo>
                      <a:pt x="1025" y="4873"/>
                      <a:pt x="918" y="2516"/>
                      <a:pt x="525" y="206"/>
                    </a:cubicBezTo>
                    <a:cubicBezTo>
                      <a:pt x="503" y="89"/>
                      <a:pt x="396" y="0"/>
                      <a:pt x="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65"/>
          <p:cNvSpPr txBox="1"/>
          <p:nvPr>
            <p:ph type="title"/>
          </p:nvPr>
        </p:nvSpPr>
        <p:spPr>
          <a:xfrm>
            <a:off x="1873500" y="1933550"/>
            <a:ext cx="539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uman Rights Lesson">
  <a:themeElements>
    <a:clrScheme name="Simple Light">
      <a:dk1>
        <a:srgbClr val="252D48"/>
      </a:dk1>
      <a:lt1>
        <a:srgbClr val="F27775"/>
      </a:lt1>
      <a:dk2>
        <a:srgbClr val="F99900"/>
      </a:dk2>
      <a:lt2>
        <a:srgbClr val="006D8C"/>
      </a:lt2>
      <a:accent1>
        <a:srgbClr val="FFE2E7"/>
      </a:accent1>
      <a:accent2>
        <a:srgbClr val="FC461A"/>
      </a:accent2>
      <a:accent3>
        <a:srgbClr val="FFF0DB"/>
      </a:accent3>
      <a:accent4>
        <a:srgbClr val="00485E"/>
      </a:accent4>
      <a:accent5>
        <a:srgbClr val="613932"/>
      </a:accent5>
      <a:accent6>
        <a:srgbClr val="DC663B"/>
      </a:accent6>
      <a:hlink>
        <a:srgbClr val="ED7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